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75" r:id="rId5"/>
  </p:sldIdLst>
  <p:sldSz cx="12192000" cy="6858000"/>
  <p:notesSz cx="6858000" cy="9144000"/>
  <p:embeddedFontLst>
    <p:embeddedFont>
      <p:font typeface="GT America" panose="00000500000000000000" pitchFamily="2" charset="0"/>
      <p:regular r:id="rId8"/>
      <p:italic r:id="rId9"/>
    </p:embeddedFont>
    <p:embeddedFont>
      <p:font typeface="GT America Black" panose="00000A00000000000000" pitchFamily="2" charset="0"/>
      <p:bold r:id="rId10"/>
      <p:boldItalic r:id="rId11"/>
    </p:embeddedFont>
    <p:embeddedFont>
      <p:font typeface="GT America Bold" panose="00000800000000000000" pitchFamily="2" charset="0"/>
      <p:bold r:id="rId12"/>
      <p:boldItalic r:id="rId13"/>
    </p:embeddedFont>
    <p:embeddedFont>
      <p:font typeface="GT America Medium" panose="00000600000000000000" pitchFamily="2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D3D9E0"/>
    <a:srgbClr val="26EBBF"/>
    <a:srgbClr val="E6ECEF"/>
    <a:srgbClr val="3138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CD8148-1DA2-4D76-BD69-C71255DD53DC}" v="10" dt="2021-11-05T09:47:04.896"/>
    <p1510:client id="{4A3634C1-8FD4-4535-B39B-746DDE89B1F9}" v="8" dt="2021-11-05T10:17:24.131"/>
    <p1510:client id="{C97DEDA5-BBFB-BA4D-81B9-4C0A7522FB2B}" v="2" dt="2021-11-05T09:48:57.5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88523" autoAdjust="0"/>
  </p:normalViewPr>
  <p:slideViewPr>
    <p:cSldViewPr snapToGrid="0" showGuides="1">
      <p:cViewPr varScale="1">
        <p:scale>
          <a:sx n="120" d="100"/>
          <a:sy n="120" d="100"/>
        </p:scale>
        <p:origin x="84" y="2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20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05/11/2021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9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 med 3 overskrifter og lille tekst un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ggrund">
            <a:extLst>
              <a:ext uri="{FF2B5EF4-FFF2-40B4-BE49-F238E27FC236}">
                <a16:creationId xmlns:a16="http://schemas.microsoft.com/office/drawing/2014/main" id="{6A830335-6585-45FB-B3ED-F47E18B8485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PresentationTitle"/>
          <p:cNvSpPr>
            <a:spLocks noGrp="1"/>
          </p:cNvSpPr>
          <p:nvPr>
            <p:ph type="ctrTitle" hasCustomPrompt="1"/>
          </p:nvPr>
        </p:nvSpPr>
        <p:spPr>
          <a:xfrm>
            <a:off x="637200" y="1420381"/>
            <a:ext cx="5990492" cy="2292836"/>
          </a:xfrm>
        </p:spPr>
        <p:txBody>
          <a:bodyPr anchor="b"/>
          <a:lstStyle>
            <a:lvl1pPr algn="l">
              <a:lnSpc>
                <a:spcPct val="86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SpeakerNavn"/>
          <p:cNvSpPr>
            <a:spLocks noGrp="1"/>
          </p:cNvSpPr>
          <p:nvPr>
            <p:ph type="subTitle" idx="1" hasCustomPrompt="1"/>
          </p:nvPr>
        </p:nvSpPr>
        <p:spPr>
          <a:xfrm>
            <a:off x="637200" y="3938672"/>
            <a:ext cx="5990492" cy="1087397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10" name="DK">
            <a:extLst>
              <a:ext uri="{FF2B5EF4-FFF2-40B4-BE49-F238E27FC236}">
                <a16:creationId xmlns:a16="http://schemas.microsoft.com/office/drawing/2014/main" id="{3AADD647-7618-4DF0-A59B-8D96050B07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1" b="14633"/>
          <a:stretch/>
        </p:blipFill>
        <p:spPr>
          <a:xfrm>
            <a:off x="7711098" y="1295204"/>
            <a:ext cx="4477725" cy="5562796"/>
          </a:xfrm>
          <a:prstGeom prst="rect">
            <a:avLst/>
          </a:prstGeom>
        </p:spPr>
      </p:pic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1ACEB95-BA60-426A-9160-0E067F23F6AB}"/>
              </a:ext>
            </a:extLst>
          </p:cNvPr>
          <p:cNvCxnSpPr>
            <a:cxnSpLocks/>
          </p:cNvCxnSpPr>
          <p:nvPr userDrawn="1"/>
        </p:nvCxnSpPr>
        <p:spPr>
          <a:xfrm>
            <a:off x="504843" y="780345"/>
            <a:ext cx="7083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maDato"/>
          <p:cNvSpPr>
            <a:spLocks noGrp="1"/>
          </p:cNvSpPr>
          <p:nvPr>
            <p:ph type="dt" sz="half" idx="10"/>
          </p:nvPr>
        </p:nvSpPr>
        <p:spPr>
          <a:xfrm>
            <a:off x="1382491" y="691200"/>
            <a:ext cx="5245201" cy="1800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Tema/emne  ǀ  dato</a:t>
            </a:r>
          </a:p>
        </p:txBody>
      </p:sp>
      <p:sp>
        <p:nvSpPr>
          <p:cNvPr id="5" name="Footer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AFF74EE1-CE94-4DB8-A530-17DD6903630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7200" y="5889308"/>
            <a:ext cx="1440000" cy="472212"/>
          </a:xfrm>
          <a:custGeom>
            <a:avLst/>
            <a:gdLst>
              <a:gd name="T0" fmla="*/ 303 w 3019"/>
              <a:gd name="T1" fmla="*/ 151 h 987"/>
              <a:gd name="T2" fmla="*/ 56 w 3019"/>
              <a:gd name="T3" fmla="*/ 409 h 987"/>
              <a:gd name="T4" fmla="*/ 201 w 3019"/>
              <a:gd name="T5" fmla="*/ 2 h 987"/>
              <a:gd name="T6" fmla="*/ 357 w 3019"/>
              <a:gd name="T7" fmla="*/ 337 h 987"/>
              <a:gd name="T8" fmla="*/ 0 w 3019"/>
              <a:gd name="T9" fmla="*/ 2 h 987"/>
              <a:gd name="T10" fmla="*/ 711 w 3019"/>
              <a:gd name="T11" fmla="*/ 285 h 987"/>
              <a:gd name="T12" fmla="*/ 568 w 3019"/>
              <a:gd name="T13" fmla="*/ 2 h 987"/>
              <a:gd name="T14" fmla="*/ 775 w 3019"/>
              <a:gd name="T15" fmla="*/ 453 h 987"/>
              <a:gd name="T16" fmla="*/ 447 w 3019"/>
              <a:gd name="T17" fmla="*/ 453 h 987"/>
              <a:gd name="T18" fmla="*/ 1214 w 3019"/>
              <a:gd name="T19" fmla="*/ 2 h 987"/>
              <a:gd name="T20" fmla="*/ 1169 w 3019"/>
              <a:gd name="T21" fmla="*/ 453 h 987"/>
              <a:gd name="T22" fmla="*/ 876 w 3019"/>
              <a:gd name="T23" fmla="*/ 453 h 987"/>
              <a:gd name="T24" fmla="*/ 1214 w 3019"/>
              <a:gd name="T25" fmla="*/ 433 h 987"/>
              <a:gd name="T26" fmla="*/ 1388 w 3019"/>
              <a:gd name="T27" fmla="*/ 21 h 987"/>
              <a:gd name="T28" fmla="*/ 1666 w 3019"/>
              <a:gd name="T29" fmla="*/ 52 h 987"/>
              <a:gd name="T30" fmla="*/ 1406 w 3019"/>
              <a:gd name="T31" fmla="*/ 118 h 987"/>
              <a:gd name="T32" fmla="*/ 1691 w 3019"/>
              <a:gd name="T33" fmla="*/ 338 h 987"/>
              <a:gd name="T34" fmla="*/ 1365 w 3019"/>
              <a:gd name="T35" fmla="*/ 403 h 987"/>
              <a:gd name="T36" fmla="*/ 1588 w 3019"/>
              <a:gd name="T37" fmla="*/ 264 h 987"/>
              <a:gd name="T38" fmla="*/ 1930 w 3019"/>
              <a:gd name="T39" fmla="*/ 220 h 987"/>
              <a:gd name="T40" fmla="*/ 1865 w 3019"/>
              <a:gd name="T41" fmla="*/ 223 h 987"/>
              <a:gd name="T42" fmla="*/ 1930 w 3019"/>
              <a:gd name="T43" fmla="*/ 220 h 987"/>
              <a:gd name="T44" fmla="*/ 1830 w 3019"/>
              <a:gd name="T45" fmla="*/ 2 h 987"/>
              <a:gd name="T46" fmla="*/ 0 w 3019"/>
              <a:gd name="T47" fmla="*/ 517 h 987"/>
              <a:gd name="T48" fmla="*/ 106 w 3019"/>
              <a:gd name="T49" fmla="*/ 601 h 987"/>
              <a:gd name="T50" fmla="*/ 331 w 3019"/>
              <a:gd name="T51" fmla="*/ 791 h 987"/>
              <a:gd name="T52" fmla="*/ 340 w 3019"/>
              <a:gd name="T53" fmla="*/ 903 h 987"/>
              <a:gd name="T54" fmla="*/ 0 w 3019"/>
              <a:gd name="T55" fmla="*/ 517 h 987"/>
              <a:gd name="T56" fmla="*/ 624 w 3019"/>
              <a:gd name="T57" fmla="*/ 601 h 987"/>
              <a:gd name="T58" fmla="*/ 617 w 3019"/>
              <a:gd name="T59" fmla="*/ 752 h 987"/>
              <a:gd name="T60" fmla="*/ 693 w 3019"/>
              <a:gd name="T61" fmla="*/ 817 h 987"/>
              <a:gd name="T62" fmla="*/ 526 w 3019"/>
              <a:gd name="T63" fmla="*/ 762 h 987"/>
              <a:gd name="T64" fmla="*/ 419 w 3019"/>
              <a:gd name="T65" fmla="*/ 517 h 987"/>
              <a:gd name="T66" fmla="*/ 791 w 3019"/>
              <a:gd name="T67" fmla="*/ 702 h 987"/>
              <a:gd name="T68" fmla="*/ 1269 w 3019"/>
              <a:gd name="T69" fmla="*/ 987 h 987"/>
              <a:gd name="T70" fmla="*/ 984 w 3019"/>
              <a:gd name="T71" fmla="*/ 789 h 987"/>
              <a:gd name="T72" fmla="*/ 878 w 3019"/>
              <a:gd name="T73" fmla="*/ 517 h 987"/>
              <a:gd name="T74" fmla="*/ 1163 w 3019"/>
              <a:gd name="T75" fmla="*/ 705 h 987"/>
              <a:gd name="T76" fmla="*/ 2896 w 3019"/>
              <a:gd name="T77" fmla="*/ 987 h 987"/>
              <a:gd name="T78" fmla="*/ 2698 w 3019"/>
              <a:gd name="T79" fmla="*/ 517 h 987"/>
              <a:gd name="T80" fmla="*/ 3019 w 3019"/>
              <a:gd name="T81" fmla="*/ 517 h 987"/>
              <a:gd name="T82" fmla="*/ 2114 w 3019"/>
              <a:gd name="T83" fmla="*/ 601 h 987"/>
              <a:gd name="T84" fmla="*/ 2106 w 3019"/>
              <a:gd name="T85" fmla="*/ 708 h 987"/>
              <a:gd name="T86" fmla="*/ 1881 w 3019"/>
              <a:gd name="T87" fmla="*/ 903 h 987"/>
              <a:gd name="T88" fmla="*/ 1774 w 3019"/>
              <a:gd name="T89" fmla="*/ 987 h 987"/>
              <a:gd name="T90" fmla="*/ 2458 w 3019"/>
              <a:gd name="T91" fmla="*/ 664 h 987"/>
              <a:gd name="T92" fmla="*/ 2301 w 3019"/>
              <a:gd name="T93" fmla="*/ 752 h 987"/>
              <a:gd name="T94" fmla="*/ 2566 w 3019"/>
              <a:gd name="T95" fmla="*/ 702 h 987"/>
              <a:gd name="T96" fmla="*/ 2463 w 3019"/>
              <a:gd name="T97" fmla="*/ 987 h 987"/>
              <a:gd name="T98" fmla="*/ 2194 w 3019"/>
              <a:gd name="T99" fmla="*/ 987 h 987"/>
              <a:gd name="T100" fmla="*/ 2566 w 3019"/>
              <a:gd name="T101" fmla="*/ 658 h 987"/>
              <a:gd name="T102" fmla="*/ 1736 w 3019"/>
              <a:gd name="T103" fmla="*/ 517 h 987"/>
              <a:gd name="T104" fmla="*/ 1308 w 3019"/>
              <a:gd name="T105" fmla="*/ 517 h 987"/>
              <a:gd name="T106" fmla="*/ 1629 w 3019"/>
              <a:gd name="T107" fmla="*/ 517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019" h="987">
                <a:moveTo>
                  <a:pt x="301" y="331"/>
                </a:moveTo>
                <a:cubicBezTo>
                  <a:pt x="302" y="314"/>
                  <a:pt x="305" y="282"/>
                  <a:pt x="305" y="227"/>
                </a:cubicBezTo>
                <a:cubicBezTo>
                  <a:pt x="305" y="190"/>
                  <a:pt x="303" y="179"/>
                  <a:pt x="303" y="151"/>
                </a:cubicBezTo>
                <a:cubicBezTo>
                  <a:pt x="301" y="59"/>
                  <a:pt x="251" y="46"/>
                  <a:pt x="188" y="46"/>
                </a:cubicBezTo>
                <a:cubicBezTo>
                  <a:pt x="56" y="46"/>
                  <a:pt x="56" y="46"/>
                  <a:pt x="56" y="46"/>
                </a:cubicBezTo>
                <a:cubicBezTo>
                  <a:pt x="56" y="409"/>
                  <a:pt x="56" y="409"/>
                  <a:pt x="56" y="409"/>
                </a:cubicBezTo>
                <a:cubicBezTo>
                  <a:pt x="190" y="409"/>
                  <a:pt x="190" y="409"/>
                  <a:pt x="190" y="409"/>
                </a:cubicBezTo>
                <a:cubicBezTo>
                  <a:pt x="260" y="409"/>
                  <a:pt x="295" y="397"/>
                  <a:pt x="301" y="331"/>
                </a:cubicBezTo>
                <a:close/>
                <a:moveTo>
                  <a:pt x="201" y="2"/>
                </a:moveTo>
                <a:cubicBezTo>
                  <a:pt x="292" y="2"/>
                  <a:pt x="355" y="31"/>
                  <a:pt x="358" y="133"/>
                </a:cubicBezTo>
                <a:cubicBezTo>
                  <a:pt x="359" y="163"/>
                  <a:pt x="361" y="203"/>
                  <a:pt x="361" y="227"/>
                </a:cubicBezTo>
                <a:cubicBezTo>
                  <a:pt x="361" y="273"/>
                  <a:pt x="358" y="324"/>
                  <a:pt x="357" y="337"/>
                </a:cubicBezTo>
                <a:cubicBezTo>
                  <a:pt x="351" y="407"/>
                  <a:pt x="316" y="453"/>
                  <a:pt x="204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0" y="2"/>
                  <a:pt x="0" y="2"/>
                  <a:pt x="0" y="2"/>
                </a:cubicBezTo>
                <a:lnTo>
                  <a:pt x="201" y="2"/>
                </a:lnTo>
                <a:close/>
                <a:moveTo>
                  <a:pt x="510" y="285"/>
                </a:moveTo>
                <a:cubicBezTo>
                  <a:pt x="711" y="285"/>
                  <a:pt x="711" y="285"/>
                  <a:pt x="711" y="285"/>
                </a:cubicBezTo>
                <a:cubicBezTo>
                  <a:pt x="611" y="21"/>
                  <a:pt x="611" y="21"/>
                  <a:pt x="611" y="21"/>
                </a:cubicBezTo>
                <a:lnTo>
                  <a:pt x="510" y="285"/>
                </a:lnTo>
                <a:close/>
                <a:moveTo>
                  <a:pt x="568" y="2"/>
                </a:moveTo>
                <a:cubicBezTo>
                  <a:pt x="654" y="2"/>
                  <a:pt x="654" y="2"/>
                  <a:pt x="654" y="2"/>
                </a:cubicBezTo>
                <a:cubicBezTo>
                  <a:pt x="829" y="453"/>
                  <a:pt x="829" y="453"/>
                  <a:pt x="829" y="453"/>
                </a:cubicBezTo>
                <a:cubicBezTo>
                  <a:pt x="775" y="453"/>
                  <a:pt x="775" y="453"/>
                  <a:pt x="775" y="453"/>
                </a:cubicBezTo>
                <a:cubicBezTo>
                  <a:pt x="728" y="328"/>
                  <a:pt x="728" y="328"/>
                  <a:pt x="728" y="328"/>
                </a:cubicBezTo>
                <a:cubicBezTo>
                  <a:pt x="494" y="328"/>
                  <a:pt x="494" y="328"/>
                  <a:pt x="494" y="328"/>
                </a:cubicBezTo>
                <a:cubicBezTo>
                  <a:pt x="447" y="453"/>
                  <a:pt x="447" y="453"/>
                  <a:pt x="447" y="453"/>
                </a:cubicBezTo>
                <a:cubicBezTo>
                  <a:pt x="393" y="453"/>
                  <a:pt x="393" y="453"/>
                  <a:pt x="393" y="453"/>
                </a:cubicBezTo>
                <a:cubicBezTo>
                  <a:pt x="393" y="453"/>
                  <a:pt x="568" y="2"/>
                  <a:pt x="568" y="2"/>
                </a:cubicBezTo>
                <a:close/>
                <a:moveTo>
                  <a:pt x="1214" y="2"/>
                </a:moveTo>
                <a:cubicBezTo>
                  <a:pt x="1270" y="2"/>
                  <a:pt x="1270" y="2"/>
                  <a:pt x="1270" y="2"/>
                </a:cubicBezTo>
                <a:cubicBezTo>
                  <a:pt x="1270" y="453"/>
                  <a:pt x="1270" y="453"/>
                  <a:pt x="1270" y="453"/>
                </a:cubicBezTo>
                <a:cubicBezTo>
                  <a:pt x="1169" y="453"/>
                  <a:pt x="1169" y="453"/>
                  <a:pt x="1169" y="453"/>
                </a:cubicBezTo>
                <a:cubicBezTo>
                  <a:pt x="932" y="22"/>
                  <a:pt x="932" y="22"/>
                  <a:pt x="932" y="22"/>
                </a:cubicBezTo>
                <a:cubicBezTo>
                  <a:pt x="932" y="453"/>
                  <a:pt x="932" y="453"/>
                  <a:pt x="932" y="453"/>
                </a:cubicBezTo>
                <a:cubicBezTo>
                  <a:pt x="876" y="453"/>
                  <a:pt x="876" y="453"/>
                  <a:pt x="876" y="453"/>
                </a:cubicBezTo>
                <a:cubicBezTo>
                  <a:pt x="876" y="2"/>
                  <a:pt x="876" y="2"/>
                  <a:pt x="876" y="2"/>
                </a:cubicBezTo>
                <a:cubicBezTo>
                  <a:pt x="977" y="2"/>
                  <a:pt x="977" y="2"/>
                  <a:pt x="977" y="2"/>
                </a:cubicBezTo>
                <a:cubicBezTo>
                  <a:pt x="1214" y="433"/>
                  <a:pt x="1214" y="433"/>
                  <a:pt x="1214" y="433"/>
                </a:cubicBezTo>
                <a:lnTo>
                  <a:pt x="1214" y="2"/>
                </a:lnTo>
                <a:close/>
                <a:moveTo>
                  <a:pt x="1353" y="116"/>
                </a:moveTo>
                <a:cubicBezTo>
                  <a:pt x="1353" y="67"/>
                  <a:pt x="1361" y="40"/>
                  <a:pt x="1388" y="21"/>
                </a:cubicBezTo>
                <a:cubicBezTo>
                  <a:pt x="1420" y="0"/>
                  <a:pt x="1460" y="0"/>
                  <a:pt x="1541" y="0"/>
                </a:cubicBezTo>
                <a:cubicBezTo>
                  <a:pt x="1590" y="0"/>
                  <a:pt x="1618" y="3"/>
                  <a:pt x="1666" y="7"/>
                </a:cubicBezTo>
                <a:cubicBezTo>
                  <a:pt x="1666" y="52"/>
                  <a:pt x="1666" y="52"/>
                  <a:pt x="1666" y="52"/>
                </a:cubicBezTo>
                <a:cubicBezTo>
                  <a:pt x="1640" y="48"/>
                  <a:pt x="1581" y="44"/>
                  <a:pt x="1553" y="44"/>
                </a:cubicBezTo>
                <a:cubicBezTo>
                  <a:pt x="1504" y="44"/>
                  <a:pt x="1466" y="45"/>
                  <a:pt x="1448" y="48"/>
                </a:cubicBezTo>
                <a:cubicBezTo>
                  <a:pt x="1410" y="55"/>
                  <a:pt x="1406" y="81"/>
                  <a:pt x="1406" y="118"/>
                </a:cubicBezTo>
                <a:cubicBezTo>
                  <a:pt x="1406" y="168"/>
                  <a:pt x="1417" y="177"/>
                  <a:pt x="1460" y="187"/>
                </a:cubicBezTo>
                <a:cubicBezTo>
                  <a:pt x="1604" y="221"/>
                  <a:pt x="1604" y="221"/>
                  <a:pt x="1604" y="221"/>
                </a:cubicBezTo>
                <a:cubicBezTo>
                  <a:pt x="1676" y="238"/>
                  <a:pt x="1691" y="253"/>
                  <a:pt x="1691" y="338"/>
                </a:cubicBezTo>
                <a:cubicBezTo>
                  <a:pt x="1691" y="449"/>
                  <a:pt x="1667" y="455"/>
                  <a:pt x="1492" y="455"/>
                </a:cubicBezTo>
                <a:cubicBezTo>
                  <a:pt x="1436" y="455"/>
                  <a:pt x="1403" y="453"/>
                  <a:pt x="1365" y="450"/>
                </a:cubicBezTo>
                <a:cubicBezTo>
                  <a:pt x="1365" y="403"/>
                  <a:pt x="1365" y="403"/>
                  <a:pt x="1365" y="403"/>
                </a:cubicBezTo>
                <a:cubicBezTo>
                  <a:pt x="1393" y="406"/>
                  <a:pt x="1448" y="411"/>
                  <a:pt x="1516" y="411"/>
                </a:cubicBezTo>
                <a:cubicBezTo>
                  <a:pt x="1620" y="411"/>
                  <a:pt x="1637" y="410"/>
                  <a:pt x="1637" y="338"/>
                </a:cubicBezTo>
                <a:cubicBezTo>
                  <a:pt x="1637" y="287"/>
                  <a:pt x="1636" y="275"/>
                  <a:pt x="1588" y="264"/>
                </a:cubicBezTo>
                <a:cubicBezTo>
                  <a:pt x="1448" y="232"/>
                  <a:pt x="1448" y="232"/>
                  <a:pt x="1448" y="232"/>
                </a:cubicBezTo>
                <a:cubicBezTo>
                  <a:pt x="1358" y="211"/>
                  <a:pt x="1353" y="193"/>
                  <a:pt x="1353" y="116"/>
                </a:cubicBezTo>
                <a:close/>
                <a:moveTo>
                  <a:pt x="1930" y="220"/>
                </a:moveTo>
                <a:cubicBezTo>
                  <a:pt x="2130" y="453"/>
                  <a:pt x="2130" y="453"/>
                  <a:pt x="2130" y="453"/>
                </a:cubicBezTo>
                <a:cubicBezTo>
                  <a:pt x="2053" y="453"/>
                  <a:pt x="2053" y="453"/>
                  <a:pt x="2053" y="453"/>
                </a:cubicBezTo>
                <a:cubicBezTo>
                  <a:pt x="1865" y="223"/>
                  <a:pt x="1865" y="223"/>
                  <a:pt x="1865" y="223"/>
                </a:cubicBezTo>
                <a:cubicBezTo>
                  <a:pt x="2044" y="2"/>
                  <a:pt x="2044" y="2"/>
                  <a:pt x="2044" y="2"/>
                </a:cubicBezTo>
                <a:cubicBezTo>
                  <a:pt x="2111" y="2"/>
                  <a:pt x="2111" y="2"/>
                  <a:pt x="2111" y="2"/>
                </a:cubicBezTo>
                <a:lnTo>
                  <a:pt x="1930" y="220"/>
                </a:lnTo>
                <a:close/>
                <a:moveTo>
                  <a:pt x="1774" y="453"/>
                </a:moveTo>
                <a:cubicBezTo>
                  <a:pt x="1774" y="2"/>
                  <a:pt x="1774" y="2"/>
                  <a:pt x="1774" y="2"/>
                </a:cubicBezTo>
                <a:cubicBezTo>
                  <a:pt x="1830" y="2"/>
                  <a:pt x="1830" y="2"/>
                  <a:pt x="1830" y="2"/>
                </a:cubicBezTo>
                <a:cubicBezTo>
                  <a:pt x="1830" y="453"/>
                  <a:pt x="1830" y="453"/>
                  <a:pt x="1830" y="453"/>
                </a:cubicBezTo>
                <a:lnTo>
                  <a:pt x="1774" y="453"/>
                </a:lnTo>
                <a:close/>
                <a:moveTo>
                  <a:pt x="0" y="517"/>
                </a:moveTo>
                <a:cubicBezTo>
                  <a:pt x="340" y="517"/>
                  <a:pt x="340" y="517"/>
                  <a:pt x="340" y="517"/>
                </a:cubicBezTo>
                <a:cubicBezTo>
                  <a:pt x="340" y="601"/>
                  <a:pt x="340" y="601"/>
                  <a:pt x="340" y="601"/>
                </a:cubicBezTo>
                <a:cubicBezTo>
                  <a:pt x="106" y="601"/>
                  <a:pt x="106" y="601"/>
                  <a:pt x="106" y="601"/>
                </a:cubicBezTo>
                <a:cubicBezTo>
                  <a:pt x="106" y="708"/>
                  <a:pt x="106" y="708"/>
                  <a:pt x="106" y="708"/>
                </a:cubicBezTo>
                <a:cubicBezTo>
                  <a:pt x="331" y="708"/>
                  <a:pt x="331" y="708"/>
                  <a:pt x="331" y="708"/>
                </a:cubicBezTo>
                <a:cubicBezTo>
                  <a:pt x="331" y="791"/>
                  <a:pt x="331" y="791"/>
                  <a:pt x="331" y="791"/>
                </a:cubicBezTo>
                <a:cubicBezTo>
                  <a:pt x="106" y="791"/>
                  <a:pt x="106" y="791"/>
                  <a:pt x="106" y="791"/>
                </a:cubicBezTo>
                <a:cubicBezTo>
                  <a:pt x="106" y="903"/>
                  <a:pt x="106" y="903"/>
                  <a:pt x="106" y="903"/>
                </a:cubicBezTo>
                <a:cubicBezTo>
                  <a:pt x="340" y="903"/>
                  <a:pt x="340" y="903"/>
                  <a:pt x="340" y="903"/>
                </a:cubicBezTo>
                <a:cubicBezTo>
                  <a:pt x="340" y="987"/>
                  <a:pt x="340" y="987"/>
                  <a:pt x="340" y="987"/>
                </a:cubicBezTo>
                <a:cubicBezTo>
                  <a:pt x="0" y="987"/>
                  <a:pt x="0" y="987"/>
                  <a:pt x="0" y="987"/>
                </a:cubicBezTo>
                <a:lnTo>
                  <a:pt x="0" y="517"/>
                </a:lnTo>
                <a:close/>
                <a:moveTo>
                  <a:pt x="683" y="690"/>
                </a:moveTo>
                <a:cubicBezTo>
                  <a:pt x="683" y="664"/>
                  <a:pt x="683" y="664"/>
                  <a:pt x="683" y="664"/>
                </a:cubicBezTo>
                <a:cubicBezTo>
                  <a:pt x="683" y="622"/>
                  <a:pt x="676" y="601"/>
                  <a:pt x="624" y="601"/>
                </a:cubicBezTo>
                <a:cubicBezTo>
                  <a:pt x="526" y="601"/>
                  <a:pt x="526" y="601"/>
                  <a:pt x="526" y="601"/>
                </a:cubicBezTo>
                <a:cubicBezTo>
                  <a:pt x="526" y="752"/>
                  <a:pt x="526" y="752"/>
                  <a:pt x="526" y="752"/>
                </a:cubicBezTo>
                <a:cubicBezTo>
                  <a:pt x="617" y="752"/>
                  <a:pt x="617" y="752"/>
                  <a:pt x="617" y="752"/>
                </a:cubicBezTo>
                <a:cubicBezTo>
                  <a:pt x="669" y="752"/>
                  <a:pt x="683" y="739"/>
                  <a:pt x="683" y="690"/>
                </a:cubicBezTo>
                <a:close/>
                <a:moveTo>
                  <a:pt x="791" y="702"/>
                </a:moveTo>
                <a:cubicBezTo>
                  <a:pt x="791" y="767"/>
                  <a:pt x="751" y="811"/>
                  <a:pt x="693" y="817"/>
                </a:cubicBezTo>
                <a:cubicBezTo>
                  <a:pt x="817" y="987"/>
                  <a:pt x="817" y="987"/>
                  <a:pt x="817" y="987"/>
                </a:cubicBezTo>
                <a:cubicBezTo>
                  <a:pt x="688" y="987"/>
                  <a:pt x="688" y="987"/>
                  <a:pt x="688" y="987"/>
                </a:cubicBezTo>
                <a:cubicBezTo>
                  <a:pt x="526" y="762"/>
                  <a:pt x="526" y="762"/>
                  <a:pt x="526" y="762"/>
                </a:cubicBezTo>
                <a:cubicBezTo>
                  <a:pt x="526" y="987"/>
                  <a:pt x="526" y="987"/>
                  <a:pt x="526" y="987"/>
                </a:cubicBezTo>
                <a:cubicBezTo>
                  <a:pt x="419" y="987"/>
                  <a:pt x="419" y="987"/>
                  <a:pt x="419" y="987"/>
                </a:cubicBezTo>
                <a:cubicBezTo>
                  <a:pt x="419" y="517"/>
                  <a:pt x="419" y="517"/>
                  <a:pt x="419" y="517"/>
                </a:cubicBezTo>
                <a:cubicBezTo>
                  <a:pt x="656" y="517"/>
                  <a:pt x="656" y="517"/>
                  <a:pt x="656" y="517"/>
                </a:cubicBezTo>
                <a:cubicBezTo>
                  <a:pt x="768" y="517"/>
                  <a:pt x="791" y="573"/>
                  <a:pt x="791" y="658"/>
                </a:cubicBezTo>
                <a:lnTo>
                  <a:pt x="791" y="702"/>
                </a:lnTo>
                <a:close/>
                <a:moveTo>
                  <a:pt x="1163" y="517"/>
                </a:moveTo>
                <a:cubicBezTo>
                  <a:pt x="1269" y="517"/>
                  <a:pt x="1269" y="517"/>
                  <a:pt x="1269" y="517"/>
                </a:cubicBezTo>
                <a:cubicBezTo>
                  <a:pt x="1269" y="987"/>
                  <a:pt x="1269" y="987"/>
                  <a:pt x="1269" y="987"/>
                </a:cubicBezTo>
                <a:cubicBezTo>
                  <a:pt x="1163" y="987"/>
                  <a:pt x="1163" y="987"/>
                  <a:pt x="1163" y="987"/>
                </a:cubicBezTo>
                <a:cubicBezTo>
                  <a:pt x="1163" y="789"/>
                  <a:pt x="1163" y="789"/>
                  <a:pt x="1163" y="789"/>
                </a:cubicBezTo>
                <a:cubicBezTo>
                  <a:pt x="984" y="789"/>
                  <a:pt x="984" y="789"/>
                  <a:pt x="984" y="789"/>
                </a:cubicBezTo>
                <a:cubicBezTo>
                  <a:pt x="984" y="987"/>
                  <a:pt x="984" y="987"/>
                  <a:pt x="984" y="987"/>
                </a:cubicBezTo>
                <a:cubicBezTo>
                  <a:pt x="878" y="987"/>
                  <a:pt x="878" y="987"/>
                  <a:pt x="878" y="987"/>
                </a:cubicBezTo>
                <a:cubicBezTo>
                  <a:pt x="878" y="517"/>
                  <a:pt x="878" y="517"/>
                  <a:pt x="878" y="517"/>
                </a:cubicBezTo>
                <a:cubicBezTo>
                  <a:pt x="984" y="517"/>
                  <a:pt x="984" y="517"/>
                  <a:pt x="984" y="517"/>
                </a:cubicBezTo>
                <a:cubicBezTo>
                  <a:pt x="984" y="705"/>
                  <a:pt x="984" y="705"/>
                  <a:pt x="984" y="705"/>
                </a:cubicBezTo>
                <a:cubicBezTo>
                  <a:pt x="1163" y="705"/>
                  <a:pt x="1163" y="705"/>
                  <a:pt x="1163" y="705"/>
                </a:cubicBezTo>
                <a:lnTo>
                  <a:pt x="1163" y="517"/>
                </a:lnTo>
                <a:close/>
                <a:moveTo>
                  <a:pt x="3019" y="517"/>
                </a:moveTo>
                <a:cubicBezTo>
                  <a:pt x="2896" y="987"/>
                  <a:pt x="2896" y="987"/>
                  <a:pt x="2896" y="987"/>
                </a:cubicBezTo>
                <a:cubicBezTo>
                  <a:pt x="2714" y="987"/>
                  <a:pt x="2714" y="987"/>
                  <a:pt x="2714" y="987"/>
                </a:cubicBezTo>
                <a:cubicBezTo>
                  <a:pt x="2591" y="517"/>
                  <a:pt x="2591" y="517"/>
                  <a:pt x="2591" y="517"/>
                </a:cubicBezTo>
                <a:cubicBezTo>
                  <a:pt x="2698" y="517"/>
                  <a:pt x="2698" y="517"/>
                  <a:pt x="2698" y="517"/>
                </a:cubicBezTo>
                <a:cubicBezTo>
                  <a:pt x="2805" y="942"/>
                  <a:pt x="2805" y="942"/>
                  <a:pt x="2805" y="942"/>
                </a:cubicBezTo>
                <a:cubicBezTo>
                  <a:pt x="2912" y="517"/>
                  <a:pt x="2912" y="517"/>
                  <a:pt x="2912" y="517"/>
                </a:cubicBezTo>
                <a:lnTo>
                  <a:pt x="3019" y="517"/>
                </a:lnTo>
                <a:close/>
                <a:moveTo>
                  <a:pt x="1774" y="517"/>
                </a:moveTo>
                <a:cubicBezTo>
                  <a:pt x="2114" y="517"/>
                  <a:pt x="2114" y="517"/>
                  <a:pt x="2114" y="517"/>
                </a:cubicBezTo>
                <a:cubicBezTo>
                  <a:pt x="2114" y="601"/>
                  <a:pt x="2114" y="601"/>
                  <a:pt x="2114" y="601"/>
                </a:cubicBezTo>
                <a:cubicBezTo>
                  <a:pt x="1881" y="601"/>
                  <a:pt x="1881" y="601"/>
                  <a:pt x="1881" y="601"/>
                </a:cubicBezTo>
                <a:cubicBezTo>
                  <a:pt x="1881" y="708"/>
                  <a:pt x="1881" y="708"/>
                  <a:pt x="1881" y="708"/>
                </a:cubicBezTo>
                <a:cubicBezTo>
                  <a:pt x="2106" y="708"/>
                  <a:pt x="2106" y="708"/>
                  <a:pt x="2106" y="708"/>
                </a:cubicBezTo>
                <a:cubicBezTo>
                  <a:pt x="2106" y="791"/>
                  <a:pt x="2106" y="791"/>
                  <a:pt x="2106" y="791"/>
                </a:cubicBezTo>
                <a:cubicBezTo>
                  <a:pt x="1881" y="791"/>
                  <a:pt x="1881" y="791"/>
                  <a:pt x="1881" y="791"/>
                </a:cubicBezTo>
                <a:cubicBezTo>
                  <a:pt x="1881" y="903"/>
                  <a:pt x="1881" y="903"/>
                  <a:pt x="1881" y="903"/>
                </a:cubicBezTo>
                <a:cubicBezTo>
                  <a:pt x="2114" y="903"/>
                  <a:pt x="2114" y="903"/>
                  <a:pt x="2114" y="903"/>
                </a:cubicBezTo>
                <a:cubicBezTo>
                  <a:pt x="2114" y="987"/>
                  <a:pt x="2114" y="987"/>
                  <a:pt x="2114" y="987"/>
                </a:cubicBezTo>
                <a:cubicBezTo>
                  <a:pt x="1774" y="987"/>
                  <a:pt x="1774" y="987"/>
                  <a:pt x="1774" y="987"/>
                </a:cubicBezTo>
                <a:lnTo>
                  <a:pt x="1774" y="517"/>
                </a:lnTo>
                <a:close/>
                <a:moveTo>
                  <a:pt x="2458" y="690"/>
                </a:moveTo>
                <a:cubicBezTo>
                  <a:pt x="2458" y="664"/>
                  <a:pt x="2458" y="664"/>
                  <a:pt x="2458" y="664"/>
                </a:cubicBezTo>
                <a:cubicBezTo>
                  <a:pt x="2458" y="622"/>
                  <a:pt x="2451" y="601"/>
                  <a:pt x="2398" y="601"/>
                </a:cubicBezTo>
                <a:cubicBezTo>
                  <a:pt x="2301" y="601"/>
                  <a:pt x="2301" y="601"/>
                  <a:pt x="2301" y="601"/>
                </a:cubicBezTo>
                <a:cubicBezTo>
                  <a:pt x="2301" y="752"/>
                  <a:pt x="2301" y="752"/>
                  <a:pt x="2301" y="752"/>
                </a:cubicBezTo>
                <a:cubicBezTo>
                  <a:pt x="2392" y="752"/>
                  <a:pt x="2392" y="752"/>
                  <a:pt x="2392" y="752"/>
                </a:cubicBezTo>
                <a:cubicBezTo>
                  <a:pt x="2444" y="752"/>
                  <a:pt x="2458" y="739"/>
                  <a:pt x="2458" y="690"/>
                </a:cubicBezTo>
                <a:close/>
                <a:moveTo>
                  <a:pt x="2566" y="702"/>
                </a:moveTo>
                <a:cubicBezTo>
                  <a:pt x="2566" y="767"/>
                  <a:pt x="2526" y="811"/>
                  <a:pt x="2468" y="817"/>
                </a:cubicBezTo>
                <a:cubicBezTo>
                  <a:pt x="2591" y="987"/>
                  <a:pt x="2591" y="987"/>
                  <a:pt x="2591" y="987"/>
                </a:cubicBezTo>
                <a:cubicBezTo>
                  <a:pt x="2463" y="987"/>
                  <a:pt x="2463" y="987"/>
                  <a:pt x="2463" y="987"/>
                </a:cubicBezTo>
                <a:cubicBezTo>
                  <a:pt x="2301" y="762"/>
                  <a:pt x="2301" y="762"/>
                  <a:pt x="2301" y="762"/>
                </a:cubicBezTo>
                <a:cubicBezTo>
                  <a:pt x="2301" y="987"/>
                  <a:pt x="2301" y="987"/>
                  <a:pt x="2301" y="987"/>
                </a:cubicBezTo>
                <a:cubicBezTo>
                  <a:pt x="2194" y="987"/>
                  <a:pt x="2194" y="987"/>
                  <a:pt x="2194" y="987"/>
                </a:cubicBezTo>
                <a:cubicBezTo>
                  <a:pt x="2194" y="517"/>
                  <a:pt x="2194" y="517"/>
                  <a:pt x="2194" y="517"/>
                </a:cubicBezTo>
                <a:cubicBezTo>
                  <a:pt x="2431" y="517"/>
                  <a:pt x="2431" y="517"/>
                  <a:pt x="2431" y="517"/>
                </a:cubicBezTo>
                <a:cubicBezTo>
                  <a:pt x="2543" y="517"/>
                  <a:pt x="2566" y="573"/>
                  <a:pt x="2566" y="658"/>
                </a:cubicBezTo>
                <a:lnTo>
                  <a:pt x="2566" y="702"/>
                </a:lnTo>
                <a:close/>
                <a:moveTo>
                  <a:pt x="1629" y="517"/>
                </a:moveTo>
                <a:cubicBezTo>
                  <a:pt x="1736" y="517"/>
                  <a:pt x="1736" y="517"/>
                  <a:pt x="1736" y="517"/>
                </a:cubicBezTo>
                <a:cubicBezTo>
                  <a:pt x="1613" y="987"/>
                  <a:pt x="1613" y="987"/>
                  <a:pt x="1613" y="987"/>
                </a:cubicBezTo>
                <a:cubicBezTo>
                  <a:pt x="1430" y="987"/>
                  <a:pt x="1430" y="987"/>
                  <a:pt x="1430" y="987"/>
                </a:cubicBezTo>
                <a:cubicBezTo>
                  <a:pt x="1308" y="517"/>
                  <a:pt x="1308" y="517"/>
                  <a:pt x="1308" y="517"/>
                </a:cubicBezTo>
                <a:cubicBezTo>
                  <a:pt x="1415" y="517"/>
                  <a:pt x="1415" y="517"/>
                  <a:pt x="1415" y="517"/>
                </a:cubicBezTo>
                <a:cubicBezTo>
                  <a:pt x="1522" y="942"/>
                  <a:pt x="1522" y="942"/>
                  <a:pt x="1522" y="942"/>
                </a:cubicBezTo>
                <a:lnTo>
                  <a:pt x="1629" y="5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2425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lille foto/områ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104" y="588396"/>
            <a:ext cx="10919792" cy="870341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7200" y="1789200"/>
            <a:ext cx="5242572" cy="3769200"/>
          </a:xfrm>
        </p:spPr>
        <p:txBody>
          <a:bodyPr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4B7A026-898B-4F1D-AC27-3168C8D9CC0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312228" y="1789200"/>
            <a:ext cx="5245200" cy="3769200"/>
          </a:xfrm>
          <a:blipFill>
            <a:blip r:embed="rId2"/>
            <a:stretch>
              <a:fillRect/>
            </a:stretch>
          </a:blipFill>
        </p:spPr>
        <p:txBody>
          <a:bodyPr lIns="144000" tIns="108000" anchor="t" anchorCtr="0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på denne pladsholder og indsæt billede via Images Library </a:t>
            </a:r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FCEA9474-592C-405C-B590-9B9638C0A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Pladsholder til sidefod 9" hidden="1">
            <a:extLst>
              <a:ext uri="{FF2B5EF4-FFF2-40B4-BE49-F238E27FC236}">
                <a16:creationId xmlns:a16="http://schemas.microsoft.com/office/drawing/2014/main" id="{C6090ED9-E378-4E34-8390-1763B8FBE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dato 6" hidden="1">
            <a:extLst>
              <a:ext uri="{FF2B5EF4-FFF2-40B4-BE49-F238E27FC236}">
                <a16:creationId xmlns:a16="http://schemas.microsoft.com/office/drawing/2014/main" id="{F0A9386E-FF6D-416B-B73F-9A707499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3351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tor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ggrund">
            <a:extLst>
              <a:ext uri="{FF2B5EF4-FFF2-40B4-BE49-F238E27FC236}">
                <a16:creationId xmlns:a16="http://schemas.microsoft.com/office/drawing/2014/main" id="{ED371F3E-0194-40C7-82DE-931E1C6CA794}"/>
              </a:ext>
            </a:extLst>
          </p:cNvPr>
          <p:cNvSpPr/>
          <p:nvPr userDrawn="1"/>
        </p:nvSpPr>
        <p:spPr>
          <a:xfrm>
            <a:off x="5352628" y="0"/>
            <a:ext cx="6840571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489E662-74C0-48FF-B667-68A0BB783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104" y="588396"/>
            <a:ext cx="4716524" cy="1191192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idx="1" hasCustomPrompt="1"/>
          </p:nvPr>
        </p:nvSpPr>
        <p:spPr>
          <a:xfrm>
            <a:off x="5787483" y="0"/>
            <a:ext cx="6404517" cy="6858000"/>
          </a:xfrm>
          <a:blipFill>
            <a:blip r:embed="rId2"/>
            <a:stretch>
              <a:fillRect/>
            </a:stretch>
          </a:blipFill>
        </p:spPr>
        <p:txBody>
          <a:bodyPr lIns="144000" tIns="108000" anchor="t" anchorCtr="0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på denne pladsholder og indsæt billede via Images Library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942164" y="-1008541"/>
            <a:ext cx="394920" cy="180000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A1A359E3-68F4-4B79-9797-36FA8FE755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779588"/>
            <a:ext cx="4716000" cy="3769200"/>
          </a:xfrm>
        </p:spPr>
        <p:txBody>
          <a:bodyPr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dato 6" hidden="1">
            <a:extLst>
              <a:ext uri="{FF2B5EF4-FFF2-40B4-BE49-F238E27FC236}">
                <a16:creationId xmlns:a16="http://schemas.microsoft.com/office/drawing/2014/main" id="{26C22CEE-110D-4713-9BB1-CF686E2404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5675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315844" y="1233873"/>
            <a:ext cx="4750419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15844" y="3780458"/>
            <a:ext cx="4750419" cy="165576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10" name="DK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1" b="14633"/>
          <a:stretch/>
        </p:blipFill>
        <p:spPr>
          <a:xfrm>
            <a:off x="7711098" y="1295204"/>
            <a:ext cx="4477725" cy="5562796"/>
          </a:xfrm>
          <a:prstGeom prst="rect">
            <a:avLst/>
          </a:prstGeom>
        </p:spPr>
      </p:pic>
      <p:sp>
        <p:nvSpPr>
          <p:cNvPr id="6" name="Pladsholder til sidefod 9" hidden="1">
            <a:extLst>
              <a:ext uri="{FF2B5EF4-FFF2-40B4-BE49-F238E27FC236}">
                <a16:creationId xmlns:a16="http://schemas.microsoft.com/office/drawing/2014/main" id="{F08CB346-E8BB-487A-A206-5DE8B76BF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7" name="Pladsholder til dato 6" hidden="1">
            <a:extLst>
              <a:ext uri="{FF2B5EF4-FFF2-40B4-BE49-F238E27FC236}">
                <a16:creationId xmlns:a16="http://schemas.microsoft.com/office/drawing/2014/main" id="{9CB96A36-7A19-4871-86A1-783F42B410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9423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D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315844" y="1233873"/>
            <a:ext cx="4750419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15844" y="3780458"/>
            <a:ext cx="4750419" cy="165576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7" name="DK">
            <a:extLst>
              <a:ext uri="{FF2B5EF4-FFF2-40B4-BE49-F238E27FC236}">
                <a16:creationId xmlns:a16="http://schemas.microsoft.com/office/drawing/2014/main" id="{8C6CB989-BF38-4D1A-816F-88C179F9A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1" b="14633"/>
          <a:stretch/>
        </p:blipFill>
        <p:spPr>
          <a:xfrm>
            <a:off x="7711098" y="1295204"/>
            <a:ext cx="4477725" cy="5562796"/>
          </a:xfrm>
          <a:prstGeom prst="rect">
            <a:avLst/>
          </a:prstGeom>
        </p:spPr>
      </p:pic>
      <p:sp>
        <p:nvSpPr>
          <p:cNvPr id="6" name="Pladsholder til sidefod 9" hidden="1">
            <a:extLst>
              <a:ext uri="{FF2B5EF4-FFF2-40B4-BE49-F238E27FC236}">
                <a16:creationId xmlns:a16="http://schemas.microsoft.com/office/drawing/2014/main" id="{A759845B-64DE-4A25-803B-D9A0AB302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Pladsholder til dato 6" hidden="1">
            <a:extLst>
              <a:ext uri="{FF2B5EF4-FFF2-40B4-BE49-F238E27FC236}">
                <a16:creationId xmlns:a16="http://schemas.microsoft.com/office/drawing/2014/main" id="{4145B6C1-E5A4-4EEA-8E66-0EC02BAA4D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60034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15844" y="1233873"/>
            <a:ext cx="4750419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15844" y="3780458"/>
            <a:ext cx="4750419" cy="165576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8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2pPr>
            <a:lvl3pPr marL="0" indent="0" algn="l"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13" name="DK kort">
            <a:extLst>
              <a:ext uri="{FF2B5EF4-FFF2-40B4-BE49-F238E27FC236}">
                <a16:creationId xmlns:a16="http://schemas.microsoft.com/office/drawing/2014/main" id="{68DA2BEA-1884-4A49-ABFE-AF6DC62F99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294" y="1315844"/>
            <a:ext cx="5466460" cy="5352586"/>
          </a:xfrm>
          <a:prstGeom prst="rect">
            <a:avLst/>
          </a:prstGeom>
        </p:spPr>
      </p:pic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sidefod 9" hidden="1">
            <a:extLst>
              <a:ext uri="{FF2B5EF4-FFF2-40B4-BE49-F238E27FC236}">
                <a16:creationId xmlns:a16="http://schemas.microsoft.com/office/drawing/2014/main" id="{271CA1B3-5290-43B1-BDEB-577A80297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Pladsholder til dato 6" hidden="1">
            <a:extLst>
              <a:ext uri="{FF2B5EF4-FFF2-40B4-BE49-F238E27FC236}">
                <a16:creationId xmlns:a16="http://schemas.microsoft.com/office/drawing/2014/main" id="{9B3396CB-0689-4D01-97AA-8A581F8C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68761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3ADB1EB3-6916-4DE1-AB0A-BADB177FAF64}"/>
              </a:ext>
            </a:extLst>
          </p:cNvPr>
          <p:cNvSpPr txBox="1"/>
          <p:nvPr userDrawn="1"/>
        </p:nvSpPr>
        <p:spPr>
          <a:xfrm>
            <a:off x="1485574" y="500400"/>
            <a:ext cx="1175229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0" dirty="0">
                <a:solidFill>
                  <a:schemeClr val="accent1"/>
                </a:solidFill>
                <a:latin typeface="+mn-lt"/>
              </a:rPr>
              <a:t>”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ACBD424-A8B5-48F9-AD56-F7973E5DA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57C4F546-3508-4A31-B397-270C43A7F6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54774" y="2062978"/>
            <a:ext cx="8526173" cy="32436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800" i="1">
                <a:solidFill>
                  <a:schemeClr val="accent1"/>
                </a:solidFill>
                <a:latin typeface="GT America Medium" panose="00000600000000000000" pitchFamily="2" charset="0"/>
              </a:defRPr>
            </a:lvl1pPr>
            <a:lvl2pPr marL="0" indent="0">
              <a:buFont typeface="Arial" panose="020B0604020202020204" pitchFamily="34" charset="0"/>
              <a:buChar char="​"/>
              <a:defRPr sz="2000" i="1"/>
            </a:lvl2pPr>
            <a:lvl3pPr>
              <a:defRPr i="1">
                <a:latin typeface="GT America" panose="00000500000000000000" pitchFamily="2" charset="0"/>
              </a:defRPr>
            </a:lvl3pPr>
            <a:lvl4pPr>
              <a:spcBef>
                <a:spcPts val="0"/>
              </a:spcBef>
              <a:defRPr>
                <a:solidFill>
                  <a:schemeClr val="accent5"/>
                </a:solidFill>
                <a:latin typeface="GT America" panose="00000500000000000000" pitchFamily="2" charset="0"/>
              </a:defRPr>
            </a:lvl4pPr>
          </a:lstStyle>
          <a:p>
            <a:pPr lvl="0"/>
            <a:r>
              <a:rPr lang="da-DK" dirty="0"/>
              <a:t>Klik og indsæt citat – Enter og Tab for næste tekst niveau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8" name="Pladsholder til sidefod 9" hidden="1">
            <a:extLst>
              <a:ext uri="{FF2B5EF4-FFF2-40B4-BE49-F238E27FC236}">
                <a16:creationId xmlns:a16="http://schemas.microsoft.com/office/drawing/2014/main" id="{CC12DEC9-E9D8-469A-A61F-D0EEFCEBC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Pladsholder til dato 6" hidden="1">
            <a:extLst>
              <a:ext uri="{FF2B5EF4-FFF2-40B4-BE49-F238E27FC236}">
                <a16:creationId xmlns:a16="http://schemas.microsoft.com/office/drawing/2014/main" id="{C8401E4E-E87B-4730-9404-3BDAAC3E01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7953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42EB9FA2-C11D-4EFC-A36C-129C50551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sidefod 9" hidden="1">
            <a:extLst>
              <a:ext uri="{FF2B5EF4-FFF2-40B4-BE49-F238E27FC236}">
                <a16:creationId xmlns:a16="http://schemas.microsoft.com/office/drawing/2014/main" id="{31EEFAA4-1614-452B-99D7-9EA30385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Pladsholder til dato 6" hidden="1">
            <a:extLst>
              <a:ext uri="{FF2B5EF4-FFF2-40B4-BE49-F238E27FC236}">
                <a16:creationId xmlns:a16="http://schemas.microsoft.com/office/drawing/2014/main" id="{3A2E7C2A-5500-4FE6-A340-E30A41F603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913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ACBD424-A8B5-48F9-AD56-F7973E5DA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sidefod 9" hidden="1">
            <a:extLst>
              <a:ext uri="{FF2B5EF4-FFF2-40B4-BE49-F238E27FC236}">
                <a16:creationId xmlns:a16="http://schemas.microsoft.com/office/drawing/2014/main" id="{A59B9FC0-24DE-43CD-81D8-C4D588129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9" name="Pladsholder til dato 6">
            <a:extLst>
              <a:ext uri="{FF2B5EF4-FFF2-40B4-BE49-F238E27FC236}">
                <a16:creationId xmlns:a16="http://schemas.microsoft.com/office/drawing/2014/main" id="{EFBA0CF6-A382-444D-B1AF-7B3CEA611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5761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4BE3378-177E-45B6-8A07-1A8ABC3BC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562121C-7E79-4645-BB1B-1D3855B3831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6263" y="1479519"/>
            <a:ext cx="2280360" cy="47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nyt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indsætte et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 slide layouts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</a:t>
            </a: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1 Forøg formindsk">
            <a:extLst>
              <a:ext uri="{FF2B5EF4-FFF2-40B4-BE49-F238E27FC236}">
                <a16:creationId xmlns:a16="http://schemas.microsoft.com/office/drawing/2014/main" id="{82A640AB-9083-4E25-B69C-5615DDD51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07060" y="2564168"/>
            <a:ext cx="549328" cy="285228"/>
          </a:xfrm>
          <a:prstGeom prst="rect">
            <a:avLst/>
          </a:prstGeom>
        </p:spPr>
      </p:pic>
      <p:pic>
        <p:nvPicPr>
          <p:cNvPr id="8" name="2 Ny slide">
            <a:extLst>
              <a:ext uri="{FF2B5EF4-FFF2-40B4-BE49-F238E27FC236}">
                <a16:creationId xmlns:a16="http://schemas.microsoft.com/office/drawing/2014/main" id="{C9EFBCCE-8D49-4A73-8762-63E5870B1E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2820979" y="3293367"/>
            <a:ext cx="363713" cy="647461"/>
          </a:xfrm>
          <a:prstGeom prst="rect">
            <a:avLst/>
          </a:prstGeom>
        </p:spPr>
      </p:pic>
      <p:pic>
        <p:nvPicPr>
          <p:cNvPr id="9" name="3 Layout">
            <a:extLst>
              <a:ext uri="{FF2B5EF4-FFF2-40B4-BE49-F238E27FC236}">
                <a16:creationId xmlns:a16="http://schemas.microsoft.com/office/drawing/2014/main" id="{00995F18-330D-4742-AD80-E856C91E0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836444" y="4147448"/>
            <a:ext cx="593368" cy="192211"/>
          </a:xfrm>
          <a:prstGeom prst="rect">
            <a:avLst/>
          </a:prstGeom>
        </p:spPr>
      </p:pic>
      <p:pic>
        <p:nvPicPr>
          <p:cNvPr id="11" name="4 Nulstil">
            <a:extLst>
              <a:ext uri="{FF2B5EF4-FFF2-40B4-BE49-F238E27FC236}">
                <a16:creationId xmlns:a16="http://schemas.microsoft.com/office/drawing/2014/main" id="{2324BBF6-4E28-4408-B9EF-E9ED5897F2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36444" y="5595133"/>
            <a:ext cx="547241" cy="197798"/>
          </a:xfrm>
          <a:prstGeom prst="rect">
            <a:avLst/>
          </a:prstGeom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86940190-31B3-4285-B172-A74BDBF7AF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20017" y="1479519"/>
            <a:ext cx="2160798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 eller hvilken som helst anden pladsholder, klik på pladsholderens kant.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Hold Shift nede og klik på pladsholderen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Indsæt firma billede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den blå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drop ned menuen, vælg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Templafy vinduet i højre side af skærmen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Browse efter andre billeder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browse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efter 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Indsæt et kopieret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indsætte det kopierede billede</a:t>
            </a: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D2C9FB0D-88F7-4914-B163-2A32B5C36395}"/>
              </a:ext>
            </a:extLst>
          </p:cNvPr>
          <p:cNvGrpSpPr/>
          <p:nvPr userDrawn="1"/>
        </p:nvGrpSpPr>
        <p:grpSpPr>
          <a:xfrm>
            <a:off x="6720143" y="3795144"/>
            <a:ext cx="740398" cy="934814"/>
            <a:chOff x="6398620" y="3815586"/>
            <a:chExt cx="740398" cy="934814"/>
          </a:xfrm>
        </p:grpSpPr>
        <p:pic>
          <p:nvPicPr>
            <p:cNvPr id="14" name="6 Crop">
              <a:extLst>
                <a:ext uri="{FF2B5EF4-FFF2-40B4-BE49-F238E27FC236}">
                  <a16:creationId xmlns:a16="http://schemas.microsoft.com/office/drawing/2014/main" id="{9CA7B9C2-7E56-410A-971E-5C2DB12375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15" name="Billede 14">
              <a:extLst>
                <a:ext uri="{FF2B5EF4-FFF2-40B4-BE49-F238E27FC236}">
                  <a16:creationId xmlns:a16="http://schemas.microsoft.com/office/drawing/2014/main" id="{8279CECF-FAFA-4219-B5CE-3A3FD849884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1304" t="11451" r="30180" b="26335"/>
            <a:stretch/>
          </p:blipFill>
          <p:spPr>
            <a:xfrm>
              <a:off x="6442770" y="4118189"/>
              <a:ext cx="696248" cy="632211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5BA528D8-8864-41DB-9710-AE4685B9A20B}"/>
              </a:ext>
            </a:extLst>
          </p:cNvPr>
          <p:cNvGrpSpPr/>
          <p:nvPr userDrawn="1"/>
        </p:nvGrpSpPr>
        <p:grpSpPr>
          <a:xfrm>
            <a:off x="6713175" y="4863338"/>
            <a:ext cx="740397" cy="929593"/>
            <a:chOff x="6391652" y="4854581"/>
            <a:chExt cx="740397" cy="929593"/>
          </a:xfrm>
        </p:grpSpPr>
        <p:pic>
          <p:nvPicPr>
            <p:cNvPr id="17" name="6 Crop">
              <a:extLst>
                <a:ext uri="{FF2B5EF4-FFF2-40B4-BE49-F238E27FC236}">
                  <a16:creationId xmlns:a16="http://schemas.microsoft.com/office/drawing/2014/main" id="{31C0B22E-AE96-4B47-B9E5-0C6BF3DDFB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18" name="Billede 17">
              <a:extLst>
                <a:ext uri="{FF2B5EF4-FFF2-40B4-BE49-F238E27FC236}">
                  <a16:creationId xmlns:a16="http://schemas.microsoft.com/office/drawing/2014/main" id="{7DEA374A-1857-4DBB-B628-7924724B194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1152" t="11676" r="31017" b="26411"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EB0E7C24-B1F4-440B-ABFD-7BE7799C986C}"/>
              </a:ext>
            </a:extLst>
          </p:cNvPr>
          <p:cNvGrpSpPr/>
          <p:nvPr userDrawn="1"/>
        </p:nvGrpSpPr>
        <p:grpSpPr>
          <a:xfrm>
            <a:off x="6764294" y="2633221"/>
            <a:ext cx="676669" cy="997704"/>
            <a:chOff x="6442771" y="2574072"/>
            <a:chExt cx="676669" cy="997704"/>
          </a:xfrm>
        </p:grpSpPr>
        <p:pic>
          <p:nvPicPr>
            <p:cNvPr id="20" name="Billede 19">
              <a:extLst>
                <a:ext uri="{FF2B5EF4-FFF2-40B4-BE49-F238E27FC236}">
                  <a16:creationId xmlns:a16="http://schemas.microsoft.com/office/drawing/2014/main" id="{97D49D67-0656-4D65-BDC8-19DC3FA200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21" name="Billede 20">
              <a:extLst>
                <a:ext uri="{FF2B5EF4-FFF2-40B4-BE49-F238E27FC236}">
                  <a16:creationId xmlns:a16="http://schemas.microsoft.com/office/drawing/2014/main" id="{0BC3FA04-2488-4F3A-A6FA-54AB316150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23" name="Text Box 3">
            <a:extLst>
              <a:ext uri="{FF2B5EF4-FFF2-40B4-BE49-F238E27FC236}">
                <a16:creationId xmlns:a16="http://schemas.microsoft.com/office/drawing/2014/main" id="{16A5B6A0-03E8-41F0-86AC-378C5C3FB6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95866" y="1479519"/>
            <a:ext cx="2566254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indsætter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nyt, kan billedet lægge sig foran tekst og grafik. Hvis dette sker, højreklik på billedet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</p:txBody>
      </p:sp>
      <p:pic>
        <p:nvPicPr>
          <p:cNvPr id="24" name="6 Beskær">
            <a:extLst>
              <a:ext uri="{FF2B5EF4-FFF2-40B4-BE49-F238E27FC236}">
                <a16:creationId xmlns:a16="http://schemas.microsoft.com/office/drawing/2014/main" id="{73BFC9C5-9F8B-479D-9F8C-258E445B716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198495" y="1658669"/>
            <a:ext cx="337400" cy="321707"/>
          </a:xfrm>
          <a:prstGeom prst="rect">
            <a:avLst/>
          </a:prstGeom>
        </p:spPr>
      </p:pic>
      <p:pic>
        <p:nvPicPr>
          <p:cNvPr id="25" name="7 Skalér billede">
            <a:extLst>
              <a:ext uri="{FF2B5EF4-FFF2-40B4-BE49-F238E27FC236}">
                <a16:creationId xmlns:a16="http://schemas.microsoft.com/office/drawing/2014/main" id="{BC0CFA26-138E-416A-95E9-B8BD373116B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198495" y="2019309"/>
            <a:ext cx="359695" cy="33530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DB5DF-50C2-4E99-8FBA-EF29D0DD05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Brugerguide - Slet før anvendelse</a:t>
            </a:r>
          </a:p>
        </p:txBody>
      </p:sp>
      <p:sp>
        <p:nvSpPr>
          <p:cNvPr id="26" name="Pladsholder til sidefod 9" hidden="1">
            <a:extLst>
              <a:ext uri="{FF2B5EF4-FFF2-40B4-BE49-F238E27FC236}">
                <a16:creationId xmlns:a16="http://schemas.microsoft.com/office/drawing/2014/main" id="{A7E17DD9-CC0F-4AC2-AA0F-8F42AEEB3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27" name="Pladsholder til dato 6" hidden="1">
            <a:extLst>
              <a:ext uri="{FF2B5EF4-FFF2-40B4-BE49-F238E27FC236}">
                <a16:creationId xmlns:a16="http://schemas.microsoft.com/office/drawing/2014/main" id="{51433153-2EF4-42E0-92AE-E81AFFC3AE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229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734341" y="1544182"/>
            <a:ext cx="2038220" cy="432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Insert corporate picture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blue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dropdown, click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click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-button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right Templafy pane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Browse for other pictures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company tab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browse for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picture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sz="900" b="0" baseline="0" noProof="1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</a:t>
            </a:r>
            <a:r>
              <a:rPr lang="da-DK" sz="900" b="1" noProof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Insert</a:t>
            </a:r>
            <a:r>
              <a:rPr lang="da-DK" sz="900" b="1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a-DK" sz="900" b="1" noProof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copied</a:t>
            </a:r>
            <a:r>
              <a:rPr lang="da-DK" sz="900" b="1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a-DK" sz="900" b="1" noProof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picture</a:t>
            </a:r>
            <a:endParaRPr lang="da-DK" altLang="da-DK" sz="9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company tab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browse for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picture</a:t>
            </a:r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drawing 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tab, set tick mark next to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viewing of guides</a:t>
            </a: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642951" y="1544182"/>
            <a:ext cx="2412000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text</a:t>
            </a:r>
            <a:r>
              <a:rPr 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levels. Click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br>
              <a:rPr 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Insert</a:t>
            </a:r>
            <a:r>
              <a:rPr lang="da-DK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 New Slide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da-DK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insert </a:t>
            </a:r>
            <a:b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Change Slide Layout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da-DK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da-DK" sz="900" b="1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da-DK" sz="900" noProof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</a:t>
            </a:r>
            <a:r>
              <a:rPr lang="da-DK" sz="900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on the </a:t>
            </a:r>
            <a:r>
              <a:rPr lang="da-DK" sz="900" noProof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arrow</a:t>
            </a:r>
            <a:r>
              <a:rPr lang="da-DK" sz="900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a-DK" sz="900" noProof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next</a:t>
            </a:r>
            <a:r>
              <a:rPr lang="da-DK" sz="900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to </a:t>
            </a:r>
            <a:r>
              <a:rPr lang="da-DK" sz="900" b="1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Layout</a:t>
            </a:r>
            <a:br>
              <a:rPr lang="da-DK" sz="900" b="1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da-DK" sz="900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view a </a:t>
            </a:r>
            <a:r>
              <a:rPr lang="da-DK" sz="900" noProof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dropdown</a:t>
            </a:r>
            <a:r>
              <a:rPr lang="da-DK" sz="900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menu of </a:t>
            </a:r>
            <a:r>
              <a:rPr lang="da-DK" sz="900" noProof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possible</a:t>
            </a:r>
            <a:r>
              <a:rPr lang="da-DK" sz="900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br>
              <a:rPr lang="da-DK" sz="900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da-DK" sz="900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lide layouts</a:t>
            </a:r>
            <a:endParaRPr lang="da-DK" sz="900" noProof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da-DK" sz="900" b="1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lang="da-DK" sz="900" noProof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</a:t>
            </a:r>
            <a:r>
              <a:rPr lang="da-DK" sz="900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on the layout </a:t>
            </a:r>
            <a:r>
              <a:rPr lang="da-DK" sz="900" noProof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you</a:t>
            </a:r>
            <a:r>
              <a:rPr lang="da-DK" sz="900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a-DK" sz="900" noProof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prefer</a:t>
            </a:r>
            <a:r>
              <a:rPr lang="da-DK" sz="900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and it</a:t>
            </a:r>
            <a:br>
              <a:rPr lang="da-DK" sz="900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da-DK" sz="900" noProof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will</a:t>
            </a:r>
            <a:r>
              <a:rPr lang="da-DK" sz="900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a-DK" sz="900" noProof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</a:t>
            </a:r>
            <a:r>
              <a:rPr lang="da-DK" sz="900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a-DK" sz="900" noProof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applied</a:t>
            </a:r>
            <a:r>
              <a:rPr lang="da-DK" sz="900" noProof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to the new slide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da-DK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</a:t>
            </a:r>
            <a:b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slide placeholders</a:t>
            </a:r>
            <a:b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their default settings</a:t>
            </a: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8845482" y="1544182"/>
            <a:ext cx="2412000" cy="437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 placeholder or any other placeholder, click on the placeholder.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hold down the Shift button and click on the placeholder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insert a new one, the picture may lie in front of the text or graphic.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right-click and choose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slide number, 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end, so you get 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used on one slide</a:t>
            </a: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1100" y="2413294"/>
            <a:ext cx="549328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94494" y="3217843"/>
            <a:ext cx="324764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2990484" y="4168384"/>
            <a:ext cx="593368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61100" y="5527212"/>
            <a:ext cx="492452" cy="200416"/>
          </a:xfrm>
          <a:prstGeom prst="rect">
            <a:avLst/>
          </a:prstGeom>
        </p:spPr>
      </p:pic>
      <p:grpSp>
        <p:nvGrpSpPr>
          <p:cNvPr id="24" name="Gruppe 23">
            <a:extLst>
              <a:ext uri="{FF2B5EF4-FFF2-40B4-BE49-F238E27FC236}">
                <a16:creationId xmlns:a16="http://schemas.microsoft.com/office/drawing/2014/main" id="{48EAA219-FFE7-4387-A385-4D3D0AF728CE}"/>
              </a:ext>
            </a:extLst>
          </p:cNvPr>
          <p:cNvGrpSpPr/>
          <p:nvPr userDrawn="1"/>
        </p:nvGrpSpPr>
        <p:grpSpPr>
          <a:xfrm>
            <a:off x="6920377" y="2688553"/>
            <a:ext cx="740398" cy="734626"/>
            <a:chOff x="6398620" y="3815586"/>
            <a:chExt cx="740398" cy="734626"/>
          </a:xfrm>
        </p:grpSpPr>
        <p:pic>
          <p:nvPicPr>
            <p:cNvPr id="30" name="6 Crop">
              <a:extLst>
                <a:ext uri="{FF2B5EF4-FFF2-40B4-BE49-F238E27FC236}">
                  <a16:creationId xmlns:a16="http://schemas.microsoft.com/office/drawing/2014/main" id="{EC854AD3-9DFC-4A83-BDF0-A7E2B01F9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31" name="Billede 30">
              <a:extLst>
                <a:ext uri="{FF2B5EF4-FFF2-40B4-BE49-F238E27FC236}">
                  <a16:creationId xmlns:a16="http://schemas.microsoft.com/office/drawing/2014/main" id="{E2414F06-53F0-4323-A4A9-91728B89EE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1304" t="11451" r="30180" b="46035"/>
            <a:stretch/>
          </p:blipFill>
          <p:spPr>
            <a:xfrm>
              <a:off x="6442770" y="4118189"/>
              <a:ext cx="696248" cy="432023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78224CA6-7D55-40AF-AF08-7CC6E7C4B3C8}"/>
              </a:ext>
            </a:extLst>
          </p:cNvPr>
          <p:cNvGrpSpPr/>
          <p:nvPr userDrawn="1"/>
        </p:nvGrpSpPr>
        <p:grpSpPr>
          <a:xfrm>
            <a:off x="6965115" y="3662974"/>
            <a:ext cx="740397" cy="929593"/>
            <a:chOff x="6391652" y="4854581"/>
            <a:chExt cx="740397" cy="929593"/>
          </a:xfrm>
        </p:grpSpPr>
        <p:pic>
          <p:nvPicPr>
            <p:cNvPr id="33" name="6 Crop">
              <a:extLst>
                <a:ext uri="{FF2B5EF4-FFF2-40B4-BE49-F238E27FC236}">
                  <a16:creationId xmlns:a16="http://schemas.microsoft.com/office/drawing/2014/main" id="{B89DF8E6-B7F7-4857-A1D8-15B39D7AF8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34" name="Billede 33">
              <a:extLst>
                <a:ext uri="{FF2B5EF4-FFF2-40B4-BE49-F238E27FC236}">
                  <a16:creationId xmlns:a16="http://schemas.microsoft.com/office/drawing/2014/main" id="{39AFA131-B5A7-4AB6-889F-69CF39F4C8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/>
            <a:srcRect l="1152" t="11676" r="31017" b="26411"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126BB6BB-8852-44D9-A0EB-7B0A29B5CAFC}"/>
              </a:ext>
            </a:extLst>
          </p:cNvPr>
          <p:cNvGrpSpPr/>
          <p:nvPr userDrawn="1"/>
        </p:nvGrpSpPr>
        <p:grpSpPr>
          <a:xfrm>
            <a:off x="6964527" y="1584786"/>
            <a:ext cx="676669" cy="997704"/>
            <a:chOff x="6442771" y="2574072"/>
            <a:chExt cx="676669" cy="997704"/>
          </a:xfrm>
        </p:grpSpPr>
        <p:pic>
          <p:nvPicPr>
            <p:cNvPr id="36" name="Billede 35">
              <a:extLst>
                <a:ext uri="{FF2B5EF4-FFF2-40B4-BE49-F238E27FC236}">
                  <a16:creationId xmlns:a16="http://schemas.microsoft.com/office/drawing/2014/main" id="{2EC1AD58-F087-456F-B1CF-97A8AD608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7" name="Billede 36">
              <a:extLst>
                <a:ext uri="{FF2B5EF4-FFF2-40B4-BE49-F238E27FC236}">
                  <a16:creationId xmlns:a16="http://schemas.microsoft.com/office/drawing/2014/main" id="{A1105FA6-DF1D-44A9-BD39-B99136D7B2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39" name="6 Beskær">
            <a:extLst>
              <a:ext uri="{FF2B5EF4-FFF2-40B4-BE49-F238E27FC236}">
                <a16:creationId xmlns:a16="http://schemas.microsoft.com/office/drawing/2014/main" id="{F1E5DB47-CE9C-4A68-BA80-97FFD80C5CA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181873" y="2698522"/>
            <a:ext cx="337400" cy="321707"/>
          </a:xfrm>
          <a:prstGeom prst="rect">
            <a:avLst/>
          </a:prstGeom>
        </p:spPr>
      </p:pic>
      <p:pic>
        <p:nvPicPr>
          <p:cNvPr id="40" name="7 Skalér billede">
            <a:extLst>
              <a:ext uri="{FF2B5EF4-FFF2-40B4-BE49-F238E27FC236}">
                <a16:creationId xmlns:a16="http://schemas.microsoft.com/office/drawing/2014/main" id="{472C50C0-81D4-4FF8-9774-95FB88A3DB5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181873" y="3615438"/>
            <a:ext cx="359695" cy="33530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8C57DD8-7896-4F11-884D-6C3F9BC25D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User guide – </a:t>
            </a:r>
            <a:r>
              <a:rPr lang="da-DK" dirty="0" err="1"/>
              <a:t>delete</a:t>
            </a:r>
            <a:r>
              <a:rPr lang="da-DK" dirty="0"/>
              <a:t> </a:t>
            </a:r>
            <a:r>
              <a:rPr lang="da-DK" dirty="0" err="1"/>
              <a:t>before</a:t>
            </a:r>
            <a:r>
              <a:rPr lang="da-DK" dirty="0"/>
              <a:t> </a:t>
            </a:r>
            <a:r>
              <a:rPr lang="da-DK" dirty="0" err="1"/>
              <a:t>use</a:t>
            </a:r>
            <a:endParaRPr lang="da-DK" dirty="0"/>
          </a:p>
        </p:txBody>
      </p:sp>
      <p:sp>
        <p:nvSpPr>
          <p:cNvPr id="22" name="Pladsholder til sidefod 9" hidden="1">
            <a:extLst>
              <a:ext uri="{FF2B5EF4-FFF2-40B4-BE49-F238E27FC236}">
                <a16:creationId xmlns:a16="http://schemas.microsoft.com/office/drawing/2014/main" id="{5ED23FC0-BFC8-43A7-AE30-3ADE17218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23" name="Pladsholder til dato 6" hidden="1">
            <a:extLst>
              <a:ext uri="{FF2B5EF4-FFF2-40B4-BE49-F238E27FC236}">
                <a16:creationId xmlns:a16="http://schemas.microsoft.com/office/drawing/2014/main" id="{B9FCFF10-C46B-41FB-8A82-FCE7391F17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7496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ggrund">
            <a:extLst>
              <a:ext uri="{FF2B5EF4-FFF2-40B4-BE49-F238E27FC236}">
                <a16:creationId xmlns:a16="http://schemas.microsoft.com/office/drawing/2014/main" id="{6A830335-6585-45FB-B3ED-F47E18B8485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PresentationTitle"/>
          <p:cNvSpPr>
            <a:spLocks noGrp="1"/>
          </p:cNvSpPr>
          <p:nvPr>
            <p:ph type="ctrTitle" hasCustomPrompt="1"/>
          </p:nvPr>
        </p:nvSpPr>
        <p:spPr>
          <a:xfrm>
            <a:off x="637200" y="1420381"/>
            <a:ext cx="5990492" cy="2292836"/>
          </a:xfrm>
        </p:spPr>
        <p:txBody>
          <a:bodyPr anchor="b"/>
          <a:lstStyle>
            <a:lvl1pPr algn="l">
              <a:lnSpc>
                <a:spcPct val="86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SpeakerNavn"/>
          <p:cNvSpPr>
            <a:spLocks noGrp="1"/>
          </p:cNvSpPr>
          <p:nvPr>
            <p:ph type="subTitle" idx="1" hasCustomPrompt="1"/>
          </p:nvPr>
        </p:nvSpPr>
        <p:spPr>
          <a:xfrm>
            <a:off x="637200" y="3938672"/>
            <a:ext cx="5990492" cy="1087397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600">
                <a:solidFill>
                  <a:schemeClr val="accent1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10" name="DK">
            <a:extLst>
              <a:ext uri="{FF2B5EF4-FFF2-40B4-BE49-F238E27FC236}">
                <a16:creationId xmlns:a16="http://schemas.microsoft.com/office/drawing/2014/main" id="{3AADD647-7618-4DF0-A59B-8D96050B07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36" b="14564"/>
          <a:stretch/>
        </p:blipFill>
        <p:spPr>
          <a:xfrm>
            <a:off x="7716757" y="1295203"/>
            <a:ext cx="4475244" cy="5562797"/>
          </a:xfrm>
          <a:prstGeom prst="rect">
            <a:avLst/>
          </a:prstGeom>
        </p:spPr>
      </p:pic>
      <p:sp>
        <p:nvSpPr>
          <p:cNvPr id="20" name="Logo">
            <a:extLst>
              <a:ext uri="{FF2B5EF4-FFF2-40B4-BE49-F238E27FC236}">
                <a16:creationId xmlns:a16="http://schemas.microsoft.com/office/drawing/2014/main" id="{4F7809DE-628B-4A8C-ADB3-23B448D3935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7200" y="5889600"/>
            <a:ext cx="1438134" cy="471600"/>
          </a:xfrm>
          <a:custGeom>
            <a:avLst/>
            <a:gdLst>
              <a:gd name="T0" fmla="*/ 303 w 3019"/>
              <a:gd name="T1" fmla="*/ 151 h 987"/>
              <a:gd name="T2" fmla="*/ 56 w 3019"/>
              <a:gd name="T3" fmla="*/ 409 h 987"/>
              <a:gd name="T4" fmla="*/ 201 w 3019"/>
              <a:gd name="T5" fmla="*/ 2 h 987"/>
              <a:gd name="T6" fmla="*/ 357 w 3019"/>
              <a:gd name="T7" fmla="*/ 337 h 987"/>
              <a:gd name="T8" fmla="*/ 0 w 3019"/>
              <a:gd name="T9" fmla="*/ 2 h 987"/>
              <a:gd name="T10" fmla="*/ 711 w 3019"/>
              <a:gd name="T11" fmla="*/ 285 h 987"/>
              <a:gd name="T12" fmla="*/ 568 w 3019"/>
              <a:gd name="T13" fmla="*/ 2 h 987"/>
              <a:gd name="T14" fmla="*/ 775 w 3019"/>
              <a:gd name="T15" fmla="*/ 453 h 987"/>
              <a:gd name="T16" fmla="*/ 447 w 3019"/>
              <a:gd name="T17" fmla="*/ 453 h 987"/>
              <a:gd name="T18" fmla="*/ 1214 w 3019"/>
              <a:gd name="T19" fmla="*/ 2 h 987"/>
              <a:gd name="T20" fmla="*/ 1169 w 3019"/>
              <a:gd name="T21" fmla="*/ 453 h 987"/>
              <a:gd name="T22" fmla="*/ 876 w 3019"/>
              <a:gd name="T23" fmla="*/ 453 h 987"/>
              <a:gd name="T24" fmla="*/ 1214 w 3019"/>
              <a:gd name="T25" fmla="*/ 433 h 987"/>
              <a:gd name="T26" fmla="*/ 1388 w 3019"/>
              <a:gd name="T27" fmla="*/ 21 h 987"/>
              <a:gd name="T28" fmla="*/ 1666 w 3019"/>
              <a:gd name="T29" fmla="*/ 52 h 987"/>
              <a:gd name="T30" fmla="*/ 1406 w 3019"/>
              <a:gd name="T31" fmla="*/ 118 h 987"/>
              <a:gd name="T32" fmla="*/ 1691 w 3019"/>
              <a:gd name="T33" fmla="*/ 338 h 987"/>
              <a:gd name="T34" fmla="*/ 1365 w 3019"/>
              <a:gd name="T35" fmla="*/ 403 h 987"/>
              <a:gd name="T36" fmla="*/ 1588 w 3019"/>
              <a:gd name="T37" fmla="*/ 264 h 987"/>
              <a:gd name="T38" fmla="*/ 1930 w 3019"/>
              <a:gd name="T39" fmla="*/ 220 h 987"/>
              <a:gd name="T40" fmla="*/ 1865 w 3019"/>
              <a:gd name="T41" fmla="*/ 223 h 987"/>
              <a:gd name="T42" fmla="*/ 1930 w 3019"/>
              <a:gd name="T43" fmla="*/ 220 h 987"/>
              <a:gd name="T44" fmla="*/ 1830 w 3019"/>
              <a:gd name="T45" fmla="*/ 2 h 987"/>
              <a:gd name="T46" fmla="*/ 0 w 3019"/>
              <a:gd name="T47" fmla="*/ 517 h 987"/>
              <a:gd name="T48" fmla="*/ 106 w 3019"/>
              <a:gd name="T49" fmla="*/ 601 h 987"/>
              <a:gd name="T50" fmla="*/ 331 w 3019"/>
              <a:gd name="T51" fmla="*/ 791 h 987"/>
              <a:gd name="T52" fmla="*/ 340 w 3019"/>
              <a:gd name="T53" fmla="*/ 903 h 987"/>
              <a:gd name="T54" fmla="*/ 0 w 3019"/>
              <a:gd name="T55" fmla="*/ 517 h 987"/>
              <a:gd name="T56" fmla="*/ 624 w 3019"/>
              <a:gd name="T57" fmla="*/ 601 h 987"/>
              <a:gd name="T58" fmla="*/ 617 w 3019"/>
              <a:gd name="T59" fmla="*/ 752 h 987"/>
              <a:gd name="T60" fmla="*/ 693 w 3019"/>
              <a:gd name="T61" fmla="*/ 817 h 987"/>
              <a:gd name="T62" fmla="*/ 526 w 3019"/>
              <a:gd name="T63" fmla="*/ 762 h 987"/>
              <a:gd name="T64" fmla="*/ 419 w 3019"/>
              <a:gd name="T65" fmla="*/ 517 h 987"/>
              <a:gd name="T66" fmla="*/ 791 w 3019"/>
              <a:gd name="T67" fmla="*/ 702 h 987"/>
              <a:gd name="T68" fmla="*/ 1269 w 3019"/>
              <a:gd name="T69" fmla="*/ 987 h 987"/>
              <a:gd name="T70" fmla="*/ 984 w 3019"/>
              <a:gd name="T71" fmla="*/ 789 h 987"/>
              <a:gd name="T72" fmla="*/ 878 w 3019"/>
              <a:gd name="T73" fmla="*/ 517 h 987"/>
              <a:gd name="T74" fmla="*/ 1163 w 3019"/>
              <a:gd name="T75" fmla="*/ 705 h 987"/>
              <a:gd name="T76" fmla="*/ 2896 w 3019"/>
              <a:gd name="T77" fmla="*/ 987 h 987"/>
              <a:gd name="T78" fmla="*/ 2698 w 3019"/>
              <a:gd name="T79" fmla="*/ 517 h 987"/>
              <a:gd name="T80" fmla="*/ 3019 w 3019"/>
              <a:gd name="T81" fmla="*/ 517 h 987"/>
              <a:gd name="T82" fmla="*/ 2114 w 3019"/>
              <a:gd name="T83" fmla="*/ 601 h 987"/>
              <a:gd name="T84" fmla="*/ 2106 w 3019"/>
              <a:gd name="T85" fmla="*/ 708 h 987"/>
              <a:gd name="T86" fmla="*/ 1881 w 3019"/>
              <a:gd name="T87" fmla="*/ 903 h 987"/>
              <a:gd name="T88" fmla="*/ 1774 w 3019"/>
              <a:gd name="T89" fmla="*/ 987 h 987"/>
              <a:gd name="T90" fmla="*/ 2458 w 3019"/>
              <a:gd name="T91" fmla="*/ 664 h 987"/>
              <a:gd name="T92" fmla="*/ 2301 w 3019"/>
              <a:gd name="T93" fmla="*/ 752 h 987"/>
              <a:gd name="T94" fmla="*/ 2566 w 3019"/>
              <a:gd name="T95" fmla="*/ 702 h 987"/>
              <a:gd name="T96" fmla="*/ 2463 w 3019"/>
              <a:gd name="T97" fmla="*/ 987 h 987"/>
              <a:gd name="T98" fmla="*/ 2194 w 3019"/>
              <a:gd name="T99" fmla="*/ 987 h 987"/>
              <a:gd name="T100" fmla="*/ 2566 w 3019"/>
              <a:gd name="T101" fmla="*/ 658 h 987"/>
              <a:gd name="T102" fmla="*/ 1736 w 3019"/>
              <a:gd name="T103" fmla="*/ 517 h 987"/>
              <a:gd name="T104" fmla="*/ 1308 w 3019"/>
              <a:gd name="T105" fmla="*/ 517 h 987"/>
              <a:gd name="T106" fmla="*/ 1629 w 3019"/>
              <a:gd name="T107" fmla="*/ 517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019" h="987">
                <a:moveTo>
                  <a:pt x="301" y="331"/>
                </a:moveTo>
                <a:cubicBezTo>
                  <a:pt x="302" y="314"/>
                  <a:pt x="305" y="282"/>
                  <a:pt x="305" y="227"/>
                </a:cubicBezTo>
                <a:cubicBezTo>
                  <a:pt x="305" y="190"/>
                  <a:pt x="303" y="179"/>
                  <a:pt x="303" y="151"/>
                </a:cubicBezTo>
                <a:cubicBezTo>
                  <a:pt x="301" y="59"/>
                  <a:pt x="251" y="46"/>
                  <a:pt x="188" y="46"/>
                </a:cubicBezTo>
                <a:cubicBezTo>
                  <a:pt x="56" y="46"/>
                  <a:pt x="56" y="46"/>
                  <a:pt x="56" y="46"/>
                </a:cubicBezTo>
                <a:cubicBezTo>
                  <a:pt x="56" y="409"/>
                  <a:pt x="56" y="409"/>
                  <a:pt x="56" y="409"/>
                </a:cubicBezTo>
                <a:cubicBezTo>
                  <a:pt x="190" y="409"/>
                  <a:pt x="190" y="409"/>
                  <a:pt x="190" y="409"/>
                </a:cubicBezTo>
                <a:cubicBezTo>
                  <a:pt x="260" y="409"/>
                  <a:pt x="295" y="397"/>
                  <a:pt x="301" y="331"/>
                </a:cubicBezTo>
                <a:close/>
                <a:moveTo>
                  <a:pt x="201" y="2"/>
                </a:moveTo>
                <a:cubicBezTo>
                  <a:pt x="292" y="2"/>
                  <a:pt x="355" y="31"/>
                  <a:pt x="358" y="133"/>
                </a:cubicBezTo>
                <a:cubicBezTo>
                  <a:pt x="359" y="163"/>
                  <a:pt x="361" y="203"/>
                  <a:pt x="361" y="227"/>
                </a:cubicBezTo>
                <a:cubicBezTo>
                  <a:pt x="361" y="273"/>
                  <a:pt x="358" y="324"/>
                  <a:pt x="357" y="337"/>
                </a:cubicBezTo>
                <a:cubicBezTo>
                  <a:pt x="351" y="407"/>
                  <a:pt x="316" y="453"/>
                  <a:pt x="204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0" y="2"/>
                  <a:pt x="0" y="2"/>
                  <a:pt x="0" y="2"/>
                </a:cubicBezTo>
                <a:lnTo>
                  <a:pt x="201" y="2"/>
                </a:lnTo>
                <a:close/>
                <a:moveTo>
                  <a:pt x="510" y="285"/>
                </a:moveTo>
                <a:cubicBezTo>
                  <a:pt x="711" y="285"/>
                  <a:pt x="711" y="285"/>
                  <a:pt x="711" y="285"/>
                </a:cubicBezTo>
                <a:cubicBezTo>
                  <a:pt x="611" y="21"/>
                  <a:pt x="611" y="21"/>
                  <a:pt x="611" y="21"/>
                </a:cubicBezTo>
                <a:lnTo>
                  <a:pt x="510" y="285"/>
                </a:lnTo>
                <a:close/>
                <a:moveTo>
                  <a:pt x="568" y="2"/>
                </a:moveTo>
                <a:cubicBezTo>
                  <a:pt x="654" y="2"/>
                  <a:pt x="654" y="2"/>
                  <a:pt x="654" y="2"/>
                </a:cubicBezTo>
                <a:cubicBezTo>
                  <a:pt x="829" y="453"/>
                  <a:pt x="829" y="453"/>
                  <a:pt x="829" y="453"/>
                </a:cubicBezTo>
                <a:cubicBezTo>
                  <a:pt x="775" y="453"/>
                  <a:pt x="775" y="453"/>
                  <a:pt x="775" y="453"/>
                </a:cubicBezTo>
                <a:cubicBezTo>
                  <a:pt x="728" y="328"/>
                  <a:pt x="728" y="328"/>
                  <a:pt x="728" y="328"/>
                </a:cubicBezTo>
                <a:cubicBezTo>
                  <a:pt x="494" y="328"/>
                  <a:pt x="494" y="328"/>
                  <a:pt x="494" y="328"/>
                </a:cubicBezTo>
                <a:cubicBezTo>
                  <a:pt x="447" y="453"/>
                  <a:pt x="447" y="453"/>
                  <a:pt x="447" y="453"/>
                </a:cubicBezTo>
                <a:cubicBezTo>
                  <a:pt x="393" y="453"/>
                  <a:pt x="393" y="453"/>
                  <a:pt x="393" y="453"/>
                </a:cubicBezTo>
                <a:cubicBezTo>
                  <a:pt x="393" y="453"/>
                  <a:pt x="568" y="2"/>
                  <a:pt x="568" y="2"/>
                </a:cubicBezTo>
                <a:close/>
                <a:moveTo>
                  <a:pt x="1214" y="2"/>
                </a:moveTo>
                <a:cubicBezTo>
                  <a:pt x="1270" y="2"/>
                  <a:pt x="1270" y="2"/>
                  <a:pt x="1270" y="2"/>
                </a:cubicBezTo>
                <a:cubicBezTo>
                  <a:pt x="1270" y="453"/>
                  <a:pt x="1270" y="453"/>
                  <a:pt x="1270" y="453"/>
                </a:cubicBezTo>
                <a:cubicBezTo>
                  <a:pt x="1169" y="453"/>
                  <a:pt x="1169" y="453"/>
                  <a:pt x="1169" y="453"/>
                </a:cubicBezTo>
                <a:cubicBezTo>
                  <a:pt x="932" y="22"/>
                  <a:pt x="932" y="22"/>
                  <a:pt x="932" y="22"/>
                </a:cubicBezTo>
                <a:cubicBezTo>
                  <a:pt x="932" y="453"/>
                  <a:pt x="932" y="453"/>
                  <a:pt x="932" y="453"/>
                </a:cubicBezTo>
                <a:cubicBezTo>
                  <a:pt x="876" y="453"/>
                  <a:pt x="876" y="453"/>
                  <a:pt x="876" y="453"/>
                </a:cubicBezTo>
                <a:cubicBezTo>
                  <a:pt x="876" y="2"/>
                  <a:pt x="876" y="2"/>
                  <a:pt x="876" y="2"/>
                </a:cubicBezTo>
                <a:cubicBezTo>
                  <a:pt x="977" y="2"/>
                  <a:pt x="977" y="2"/>
                  <a:pt x="977" y="2"/>
                </a:cubicBezTo>
                <a:cubicBezTo>
                  <a:pt x="1214" y="433"/>
                  <a:pt x="1214" y="433"/>
                  <a:pt x="1214" y="433"/>
                </a:cubicBezTo>
                <a:lnTo>
                  <a:pt x="1214" y="2"/>
                </a:lnTo>
                <a:close/>
                <a:moveTo>
                  <a:pt x="1353" y="116"/>
                </a:moveTo>
                <a:cubicBezTo>
                  <a:pt x="1353" y="67"/>
                  <a:pt x="1361" y="40"/>
                  <a:pt x="1388" y="21"/>
                </a:cubicBezTo>
                <a:cubicBezTo>
                  <a:pt x="1420" y="0"/>
                  <a:pt x="1460" y="0"/>
                  <a:pt x="1541" y="0"/>
                </a:cubicBezTo>
                <a:cubicBezTo>
                  <a:pt x="1590" y="0"/>
                  <a:pt x="1618" y="3"/>
                  <a:pt x="1666" y="7"/>
                </a:cubicBezTo>
                <a:cubicBezTo>
                  <a:pt x="1666" y="52"/>
                  <a:pt x="1666" y="52"/>
                  <a:pt x="1666" y="52"/>
                </a:cubicBezTo>
                <a:cubicBezTo>
                  <a:pt x="1640" y="48"/>
                  <a:pt x="1581" y="44"/>
                  <a:pt x="1553" y="44"/>
                </a:cubicBezTo>
                <a:cubicBezTo>
                  <a:pt x="1504" y="44"/>
                  <a:pt x="1466" y="45"/>
                  <a:pt x="1448" y="48"/>
                </a:cubicBezTo>
                <a:cubicBezTo>
                  <a:pt x="1410" y="55"/>
                  <a:pt x="1406" y="81"/>
                  <a:pt x="1406" y="118"/>
                </a:cubicBezTo>
                <a:cubicBezTo>
                  <a:pt x="1406" y="168"/>
                  <a:pt x="1417" y="177"/>
                  <a:pt x="1460" y="187"/>
                </a:cubicBezTo>
                <a:cubicBezTo>
                  <a:pt x="1604" y="221"/>
                  <a:pt x="1604" y="221"/>
                  <a:pt x="1604" y="221"/>
                </a:cubicBezTo>
                <a:cubicBezTo>
                  <a:pt x="1676" y="238"/>
                  <a:pt x="1691" y="253"/>
                  <a:pt x="1691" y="338"/>
                </a:cubicBezTo>
                <a:cubicBezTo>
                  <a:pt x="1691" y="449"/>
                  <a:pt x="1667" y="455"/>
                  <a:pt x="1492" y="455"/>
                </a:cubicBezTo>
                <a:cubicBezTo>
                  <a:pt x="1436" y="455"/>
                  <a:pt x="1403" y="453"/>
                  <a:pt x="1365" y="450"/>
                </a:cubicBezTo>
                <a:cubicBezTo>
                  <a:pt x="1365" y="403"/>
                  <a:pt x="1365" y="403"/>
                  <a:pt x="1365" y="403"/>
                </a:cubicBezTo>
                <a:cubicBezTo>
                  <a:pt x="1393" y="406"/>
                  <a:pt x="1448" y="411"/>
                  <a:pt x="1516" y="411"/>
                </a:cubicBezTo>
                <a:cubicBezTo>
                  <a:pt x="1620" y="411"/>
                  <a:pt x="1637" y="410"/>
                  <a:pt x="1637" y="338"/>
                </a:cubicBezTo>
                <a:cubicBezTo>
                  <a:pt x="1637" y="287"/>
                  <a:pt x="1636" y="275"/>
                  <a:pt x="1588" y="264"/>
                </a:cubicBezTo>
                <a:cubicBezTo>
                  <a:pt x="1448" y="232"/>
                  <a:pt x="1448" y="232"/>
                  <a:pt x="1448" y="232"/>
                </a:cubicBezTo>
                <a:cubicBezTo>
                  <a:pt x="1358" y="211"/>
                  <a:pt x="1353" y="193"/>
                  <a:pt x="1353" y="116"/>
                </a:cubicBezTo>
                <a:close/>
                <a:moveTo>
                  <a:pt x="1930" y="220"/>
                </a:moveTo>
                <a:cubicBezTo>
                  <a:pt x="2130" y="453"/>
                  <a:pt x="2130" y="453"/>
                  <a:pt x="2130" y="453"/>
                </a:cubicBezTo>
                <a:cubicBezTo>
                  <a:pt x="2053" y="453"/>
                  <a:pt x="2053" y="453"/>
                  <a:pt x="2053" y="453"/>
                </a:cubicBezTo>
                <a:cubicBezTo>
                  <a:pt x="1865" y="223"/>
                  <a:pt x="1865" y="223"/>
                  <a:pt x="1865" y="223"/>
                </a:cubicBezTo>
                <a:cubicBezTo>
                  <a:pt x="2044" y="2"/>
                  <a:pt x="2044" y="2"/>
                  <a:pt x="2044" y="2"/>
                </a:cubicBezTo>
                <a:cubicBezTo>
                  <a:pt x="2111" y="2"/>
                  <a:pt x="2111" y="2"/>
                  <a:pt x="2111" y="2"/>
                </a:cubicBezTo>
                <a:lnTo>
                  <a:pt x="1930" y="220"/>
                </a:lnTo>
                <a:close/>
                <a:moveTo>
                  <a:pt x="1774" y="453"/>
                </a:moveTo>
                <a:cubicBezTo>
                  <a:pt x="1774" y="2"/>
                  <a:pt x="1774" y="2"/>
                  <a:pt x="1774" y="2"/>
                </a:cubicBezTo>
                <a:cubicBezTo>
                  <a:pt x="1830" y="2"/>
                  <a:pt x="1830" y="2"/>
                  <a:pt x="1830" y="2"/>
                </a:cubicBezTo>
                <a:cubicBezTo>
                  <a:pt x="1830" y="453"/>
                  <a:pt x="1830" y="453"/>
                  <a:pt x="1830" y="453"/>
                </a:cubicBezTo>
                <a:lnTo>
                  <a:pt x="1774" y="453"/>
                </a:lnTo>
                <a:close/>
                <a:moveTo>
                  <a:pt x="0" y="517"/>
                </a:moveTo>
                <a:cubicBezTo>
                  <a:pt x="340" y="517"/>
                  <a:pt x="340" y="517"/>
                  <a:pt x="340" y="517"/>
                </a:cubicBezTo>
                <a:cubicBezTo>
                  <a:pt x="340" y="601"/>
                  <a:pt x="340" y="601"/>
                  <a:pt x="340" y="601"/>
                </a:cubicBezTo>
                <a:cubicBezTo>
                  <a:pt x="106" y="601"/>
                  <a:pt x="106" y="601"/>
                  <a:pt x="106" y="601"/>
                </a:cubicBezTo>
                <a:cubicBezTo>
                  <a:pt x="106" y="708"/>
                  <a:pt x="106" y="708"/>
                  <a:pt x="106" y="708"/>
                </a:cubicBezTo>
                <a:cubicBezTo>
                  <a:pt x="331" y="708"/>
                  <a:pt x="331" y="708"/>
                  <a:pt x="331" y="708"/>
                </a:cubicBezTo>
                <a:cubicBezTo>
                  <a:pt x="331" y="791"/>
                  <a:pt x="331" y="791"/>
                  <a:pt x="331" y="791"/>
                </a:cubicBezTo>
                <a:cubicBezTo>
                  <a:pt x="106" y="791"/>
                  <a:pt x="106" y="791"/>
                  <a:pt x="106" y="791"/>
                </a:cubicBezTo>
                <a:cubicBezTo>
                  <a:pt x="106" y="903"/>
                  <a:pt x="106" y="903"/>
                  <a:pt x="106" y="903"/>
                </a:cubicBezTo>
                <a:cubicBezTo>
                  <a:pt x="340" y="903"/>
                  <a:pt x="340" y="903"/>
                  <a:pt x="340" y="903"/>
                </a:cubicBezTo>
                <a:cubicBezTo>
                  <a:pt x="340" y="987"/>
                  <a:pt x="340" y="987"/>
                  <a:pt x="340" y="987"/>
                </a:cubicBezTo>
                <a:cubicBezTo>
                  <a:pt x="0" y="987"/>
                  <a:pt x="0" y="987"/>
                  <a:pt x="0" y="987"/>
                </a:cubicBezTo>
                <a:lnTo>
                  <a:pt x="0" y="517"/>
                </a:lnTo>
                <a:close/>
                <a:moveTo>
                  <a:pt x="683" y="690"/>
                </a:moveTo>
                <a:cubicBezTo>
                  <a:pt x="683" y="664"/>
                  <a:pt x="683" y="664"/>
                  <a:pt x="683" y="664"/>
                </a:cubicBezTo>
                <a:cubicBezTo>
                  <a:pt x="683" y="622"/>
                  <a:pt x="676" y="601"/>
                  <a:pt x="624" y="601"/>
                </a:cubicBezTo>
                <a:cubicBezTo>
                  <a:pt x="526" y="601"/>
                  <a:pt x="526" y="601"/>
                  <a:pt x="526" y="601"/>
                </a:cubicBezTo>
                <a:cubicBezTo>
                  <a:pt x="526" y="752"/>
                  <a:pt x="526" y="752"/>
                  <a:pt x="526" y="752"/>
                </a:cubicBezTo>
                <a:cubicBezTo>
                  <a:pt x="617" y="752"/>
                  <a:pt x="617" y="752"/>
                  <a:pt x="617" y="752"/>
                </a:cubicBezTo>
                <a:cubicBezTo>
                  <a:pt x="669" y="752"/>
                  <a:pt x="683" y="739"/>
                  <a:pt x="683" y="690"/>
                </a:cubicBezTo>
                <a:close/>
                <a:moveTo>
                  <a:pt x="791" y="702"/>
                </a:moveTo>
                <a:cubicBezTo>
                  <a:pt x="791" y="767"/>
                  <a:pt x="751" y="811"/>
                  <a:pt x="693" y="817"/>
                </a:cubicBezTo>
                <a:cubicBezTo>
                  <a:pt x="817" y="987"/>
                  <a:pt x="817" y="987"/>
                  <a:pt x="817" y="987"/>
                </a:cubicBezTo>
                <a:cubicBezTo>
                  <a:pt x="688" y="987"/>
                  <a:pt x="688" y="987"/>
                  <a:pt x="688" y="987"/>
                </a:cubicBezTo>
                <a:cubicBezTo>
                  <a:pt x="526" y="762"/>
                  <a:pt x="526" y="762"/>
                  <a:pt x="526" y="762"/>
                </a:cubicBezTo>
                <a:cubicBezTo>
                  <a:pt x="526" y="987"/>
                  <a:pt x="526" y="987"/>
                  <a:pt x="526" y="987"/>
                </a:cubicBezTo>
                <a:cubicBezTo>
                  <a:pt x="419" y="987"/>
                  <a:pt x="419" y="987"/>
                  <a:pt x="419" y="987"/>
                </a:cubicBezTo>
                <a:cubicBezTo>
                  <a:pt x="419" y="517"/>
                  <a:pt x="419" y="517"/>
                  <a:pt x="419" y="517"/>
                </a:cubicBezTo>
                <a:cubicBezTo>
                  <a:pt x="656" y="517"/>
                  <a:pt x="656" y="517"/>
                  <a:pt x="656" y="517"/>
                </a:cubicBezTo>
                <a:cubicBezTo>
                  <a:pt x="768" y="517"/>
                  <a:pt x="791" y="573"/>
                  <a:pt x="791" y="658"/>
                </a:cubicBezTo>
                <a:lnTo>
                  <a:pt x="791" y="702"/>
                </a:lnTo>
                <a:close/>
                <a:moveTo>
                  <a:pt x="1163" y="517"/>
                </a:moveTo>
                <a:cubicBezTo>
                  <a:pt x="1269" y="517"/>
                  <a:pt x="1269" y="517"/>
                  <a:pt x="1269" y="517"/>
                </a:cubicBezTo>
                <a:cubicBezTo>
                  <a:pt x="1269" y="987"/>
                  <a:pt x="1269" y="987"/>
                  <a:pt x="1269" y="987"/>
                </a:cubicBezTo>
                <a:cubicBezTo>
                  <a:pt x="1163" y="987"/>
                  <a:pt x="1163" y="987"/>
                  <a:pt x="1163" y="987"/>
                </a:cubicBezTo>
                <a:cubicBezTo>
                  <a:pt x="1163" y="789"/>
                  <a:pt x="1163" y="789"/>
                  <a:pt x="1163" y="789"/>
                </a:cubicBezTo>
                <a:cubicBezTo>
                  <a:pt x="984" y="789"/>
                  <a:pt x="984" y="789"/>
                  <a:pt x="984" y="789"/>
                </a:cubicBezTo>
                <a:cubicBezTo>
                  <a:pt x="984" y="987"/>
                  <a:pt x="984" y="987"/>
                  <a:pt x="984" y="987"/>
                </a:cubicBezTo>
                <a:cubicBezTo>
                  <a:pt x="878" y="987"/>
                  <a:pt x="878" y="987"/>
                  <a:pt x="878" y="987"/>
                </a:cubicBezTo>
                <a:cubicBezTo>
                  <a:pt x="878" y="517"/>
                  <a:pt x="878" y="517"/>
                  <a:pt x="878" y="517"/>
                </a:cubicBezTo>
                <a:cubicBezTo>
                  <a:pt x="984" y="517"/>
                  <a:pt x="984" y="517"/>
                  <a:pt x="984" y="517"/>
                </a:cubicBezTo>
                <a:cubicBezTo>
                  <a:pt x="984" y="705"/>
                  <a:pt x="984" y="705"/>
                  <a:pt x="984" y="705"/>
                </a:cubicBezTo>
                <a:cubicBezTo>
                  <a:pt x="1163" y="705"/>
                  <a:pt x="1163" y="705"/>
                  <a:pt x="1163" y="705"/>
                </a:cubicBezTo>
                <a:lnTo>
                  <a:pt x="1163" y="517"/>
                </a:lnTo>
                <a:close/>
                <a:moveTo>
                  <a:pt x="3019" y="517"/>
                </a:moveTo>
                <a:cubicBezTo>
                  <a:pt x="2896" y="987"/>
                  <a:pt x="2896" y="987"/>
                  <a:pt x="2896" y="987"/>
                </a:cubicBezTo>
                <a:cubicBezTo>
                  <a:pt x="2714" y="987"/>
                  <a:pt x="2714" y="987"/>
                  <a:pt x="2714" y="987"/>
                </a:cubicBezTo>
                <a:cubicBezTo>
                  <a:pt x="2591" y="517"/>
                  <a:pt x="2591" y="517"/>
                  <a:pt x="2591" y="517"/>
                </a:cubicBezTo>
                <a:cubicBezTo>
                  <a:pt x="2698" y="517"/>
                  <a:pt x="2698" y="517"/>
                  <a:pt x="2698" y="517"/>
                </a:cubicBezTo>
                <a:cubicBezTo>
                  <a:pt x="2805" y="942"/>
                  <a:pt x="2805" y="942"/>
                  <a:pt x="2805" y="942"/>
                </a:cubicBezTo>
                <a:cubicBezTo>
                  <a:pt x="2912" y="517"/>
                  <a:pt x="2912" y="517"/>
                  <a:pt x="2912" y="517"/>
                </a:cubicBezTo>
                <a:lnTo>
                  <a:pt x="3019" y="517"/>
                </a:lnTo>
                <a:close/>
                <a:moveTo>
                  <a:pt x="1774" y="517"/>
                </a:moveTo>
                <a:cubicBezTo>
                  <a:pt x="2114" y="517"/>
                  <a:pt x="2114" y="517"/>
                  <a:pt x="2114" y="517"/>
                </a:cubicBezTo>
                <a:cubicBezTo>
                  <a:pt x="2114" y="601"/>
                  <a:pt x="2114" y="601"/>
                  <a:pt x="2114" y="601"/>
                </a:cubicBezTo>
                <a:cubicBezTo>
                  <a:pt x="1881" y="601"/>
                  <a:pt x="1881" y="601"/>
                  <a:pt x="1881" y="601"/>
                </a:cubicBezTo>
                <a:cubicBezTo>
                  <a:pt x="1881" y="708"/>
                  <a:pt x="1881" y="708"/>
                  <a:pt x="1881" y="708"/>
                </a:cubicBezTo>
                <a:cubicBezTo>
                  <a:pt x="2106" y="708"/>
                  <a:pt x="2106" y="708"/>
                  <a:pt x="2106" y="708"/>
                </a:cubicBezTo>
                <a:cubicBezTo>
                  <a:pt x="2106" y="791"/>
                  <a:pt x="2106" y="791"/>
                  <a:pt x="2106" y="791"/>
                </a:cubicBezTo>
                <a:cubicBezTo>
                  <a:pt x="1881" y="791"/>
                  <a:pt x="1881" y="791"/>
                  <a:pt x="1881" y="791"/>
                </a:cubicBezTo>
                <a:cubicBezTo>
                  <a:pt x="1881" y="903"/>
                  <a:pt x="1881" y="903"/>
                  <a:pt x="1881" y="903"/>
                </a:cubicBezTo>
                <a:cubicBezTo>
                  <a:pt x="2114" y="903"/>
                  <a:pt x="2114" y="903"/>
                  <a:pt x="2114" y="903"/>
                </a:cubicBezTo>
                <a:cubicBezTo>
                  <a:pt x="2114" y="987"/>
                  <a:pt x="2114" y="987"/>
                  <a:pt x="2114" y="987"/>
                </a:cubicBezTo>
                <a:cubicBezTo>
                  <a:pt x="1774" y="987"/>
                  <a:pt x="1774" y="987"/>
                  <a:pt x="1774" y="987"/>
                </a:cubicBezTo>
                <a:lnTo>
                  <a:pt x="1774" y="517"/>
                </a:lnTo>
                <a:close/>
                <a:moveTo>
                  <a:pt x="2458" y="690"/>
                </a:moveTo>
                <a:cubicBezTo>
                  <a:pt x="2458" y="664"/>
                  <a:pt x="2458" y="664"/>
                  <a:pt x="2458" y="664"/>
                </a:cubicBezTo>
                <a:cubicBezTo>
                  <a:pt x="2458" y="622"/>
                  <a:pt x="2451" y="601"/>
                  <a:pt x="2398" y="601"/>
                </a:cubicBezTo>
                <a:cubicBezTo>
                  <a:pt x="2301" y="601"/>
                  <a:pt x="2301" y="601"/>
                  <a:pt x="2301" y="601"/>
                </a:cubicBezTo>
                <a:cubicBezTo>
                  <a:pt x="2301" y="752"/>
                  <a:pt x="2301" y="752"/>
                  <a:pt x="2301" y="752"/>
                </a:cubicBezTo>
                <a:cubicBezTo>
                  <a:pt x="2392" y="752"/>
                  <a:pt x="2392" y="752"/>
                  <a:pt x="2392" y="752"/>
                </a:cubicBezTo>
                <a:cubicBezTo>
                  <a:pt x="2444" y="752"/>
                  <a:pt x="2458" y="739"/>
                  <a:pt x="2458" y="690"/>
                </a:cubicBezTo>
                <a:close/>
                <a:moveTo>
                  <a:pt x="2566" y="702"/>
                </a:moveTo>
                <a:cubicBezTo>
                  <a:pt x="2566" y="767"/>
                  <a:pt x="2526" y="811"/>
                  <a:pt x="2468" y="817"/>
                </a:cubicBezTo>
                <a:cubicBezTo>
                  <a:pt x="2591" y="987"/>
                  <a:pt x="2591" y="987"/>
                  <a:pt x="2591" y="987"/>
                </a:cubicBezTo>
                <a:cubicBezTo>
                  <a:pt x="2463" y="987"/>
                  <a:pt x="2463" y="987"/>
                  <a:pt x="2463" y="987"/>
                </a:cubicBezTo>
                <a:cubicBezTo>
                  <a:pt x="2301" y="762"/>
                  <a:pt x="2301" y="762"/>
                  <a:pt x="2301" y="762"/>
                </a:cubicBezTo>
                <a:cubicBezTo>
                  <a:pt x="2301" y="987"/>
                  <a:pt x="2301" y="987"/>
                  <a:pt x="2301" y="987"/>
                </a:cubicBezTo>
                <a:cubicBezTo>
                  <a:pt x="2194" y="987"/>
                  <a:pt x="2194" y="987"/>
                  <a:pt x="2194" y="987"/>
                </a:cubicBezTo>
                <a:cubicBezTo>
                  <a:pt x="2194" y="517"/>
                  <a:pt x="2194" y="517"/>
                  <a:pt x="2194" y="517"/>
                </a:cubicBezTo>
                <a:cubicBezTo>
                  <a:pt x="2431" y="517"/>
                  <a:pt x="2431" y="517"/>
                  <a:pt x="2431" y="517"/>
                </a:cubicBezTo>
                <a:cubicBezTo>
                  <a:pt x="2543" y="517"/>
                  <a:pt x="2566" y="573"/>
                  <a:pt x="2566" y="658"/>
                </a:cubicBezTo>
                <a:lnTo>
                  <a:pt x="2566" y="702"/>
                </a:lnTo>
                <a:close/>
                <a:moveTo>
                  <a:pt x="1629" y="517"/>
                </a:moveTo>
                <a:cubicBezTo>
                  <a:pt x="1736" y="517"/>
                  <a:pt x="1736" y="517"/>
                  <a:pt x="1736" y="517"/>
                </a:cubicBezTo>
                <a:cubicBezTo>
                  <a:pt x="1613" y="987"/>
                  <a:pt x="1613" y="987"/>
                  <a:pt x="1613" y="987"/>
                </a:cubicBezTo>
                <a:cubicBezTo>
                  <a:pt x="1430" y="987"/>
                  <a:pt x="1430" y="987"/>
                  <a:pt x="1430" y="987"/>
                </a:cubicBezTo>
                <a:cubicBezTo>
                  <a:pt x="1308" y="517"/>
                  <a:pt x="1308" y="517"/>
                  <a:pt x="1308" y="517"/>
                </a:cubicBezTo>
                <a:cubicBezTo>
                  <a:pt x="1415" y="517"/>
                  <a:pt x="1415" y="517"/>
                  <a:pt x="1415" y="517"/>
                </a:cubicBezTo>
                <a:cubicBezTo>
                  <a:pt x="1522" y="942"/>
                  <a:pt x="1522" y="942"/>
                  <a:pt x="1522" y="942"/>
                </a:cubicBezTo>
                <a:lnTo>
                  <a:pt x="1629" y="5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1ACEB95-BA60-426A-9160-0E067F23F6AB}"/>
              </a:ext>
            </a:extLst>
          </p:cNvPr>
          <p:cNvCxnSpPr>
            <a:cxnSpLocks/>
          </p:cNvCxnSpPr>
          <p:nvPr userDrawn="1"/>
        </p:nvCxnSpPr>
        <p:spPr>
          <a:xfrm>
            <a:off x="504843" y="780345"/>
            <a:ext cx="708347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maDato"/>
          <p:cNvSpPr>
            <a:spLocks noGrp="1"/>
          </p:cNvSpPr>
          <p:nvPr>
            <p:ph type="dt" sz="half" idx="10"/>
          </p:nvPr>
        </p:nvSpPr>
        <p:spPr>
          <a:xfrm>
            <a:off x="1382491" y="691200"/>
            <a:ext cx="5245200" cy="180000"/>
          </a:xfrm>
        </p:spPr>
        <p:txBody>
          <a:bodyPr/>
          <a:lstStyle>
            <a:lvl1pPr>
              <a:defRPr sz="1400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Tema/emne  ǀ  dato</a:t>
            </a:r>
          </a:p>
        </p:txBody>
      </p:sp>
      <p:sp>
        <p:nvSpPr>
          <p:cNvPr id="5" name="Footer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5386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ggrund">
            <a:extLst>
              <a:ext uri="{FF2B5EF4-FFF2-40B4-BE49-F238E27FC236}">
                <a16:creationId xmlns:a16="http://schemas.microsoft.com/office/drawing/2014/main" id="{6A830335-6585-45FB-B3ED-F47E18B8485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Picture Placeholder 0">
            <a:extLst>
              <a:ext uri="{FF2B5EF4-FFF2-40B4-BE49-F238E27FC236}">
                <a16:creationId xmlns:a16="http://schemas.microsoft.com/office/drawing/2014/main" id="{90F0E272-32D4-496A-A76B-539A09F5E38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49337" y="0"/>
            <a:ext cx="7742663" cy="4739268"/>
          </a:xfrm>
          <a:blipFill>
            <a:blip r:embed="rId2"/>
            <a:stretch>
              <a:fillRect/>
            </a:stretch>
          </a:blipFill>
        </p:spPr>
        <p:txBody>
          <a:bodyPr lIns="144000" tIns="108000" anchor="t" anchorCtr="0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på denne pladsholder og indsæt billede via Images Library </a:t>
            </a:r>
          </a:p>
        </p:txBody>
      </p:sp>
      <p:sp>
        <p:nvSpPr>
          <p:cNvPr id="2" name="PresentationTitle"/>
          <p:cNvSpPr>
            <a:spLocks noGrp="1"/>
          </p:cNvSpPr>
          <p:nvPr>
            <p:ph type="ctrTitle" hasCustomPrompt="1"/>
          </p:nvPr>
        </p:nvSpPr>
        <p:spPr>
          <a:xfrm>
            <a:off x="637200" y="1420381"/>
            <a:ext cx="5990492" cy="2292836"/>
          </a:xfrm>
        </p:spPr>
        <p:txBody>
          <a:bodyPr anchor="b"/>
          <a:lstStyle>
            <a:lvl1pPr algn="l">
              <a:lnSpc>
                <a:spcPct val="86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SpeakerNavn"/>
          <p:cNvSpPr>
            <a:spLocks noGrp="1"/>
          </p:cNvSpPr>
          <p:nvPr>
            <p:ph type="subTitle" idx="1" hasCustomPrompt="1"/>
          </p:nvPr>
        </p:nvSpPr>
        <p:spPr>
          <a:xfrm>
            <a:off x="637200" y="3938672"/>
            <a:ext cx="5990492" cy="1087397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600">
                <a:solidFill>
                  <a:schemeClr val="accent1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1ACEB95-BA60-426A-9160-0E067F23F6AB}"/>
              </a:ext>
            </a:extLst>
          </p:cNvPr>
          <p:cNvCxnSpPr>
            <a:cxnSpLocks/>
          </p:cNvCxnSpPr>
          <p:nvPr userDrawn="1"/>
        </p:nvCxnSpPr>
        <p:spPr>
          <a:xfrm>
            <a:off x="504843" y="780345"/>
            <a:ext cx="708347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maDato"/>
          <p:cNvSpPr>
            <a:spLocks noGrp="1"/>
          </p:cNvSpPr>
          <p:nvPr>
            <p:ph type="dt" sz="half" idx="10"/>
          </p:nvPr>
        </p:nvSpPr>
        <p:spPr>
          <a:xfrm>
            <a:off x="1382491" y="691200"/>
            <a:ext cx="5245200" cy="180000"/>
          </a:xfrm>
        </p:spPr>
        <p:txBody>
          <a:bodyPr/>
          <a:lstStyle>
            <a:lvl1pPr>
              <a:defRPr sz="1400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Tema/emne  ǀ  dato</a:t>
            </a:r>
          </a:p>
        </p:txBody>
      </p:sp>
      <p:sp>
        <p:nvSpPr>
          <p:cNvPr id="5" name="Footer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Logo">
            <a:extLst>
              <a:ext uri="{FF2B5EF4-FFF2-40B4-BE49-F238E27FC236}">
                <a16:creationId xmlns:a16="http://schemas.microsoft.com/office/drawing/2014/main" id="{BC572941-AA65-45AC-9A9A-30DC7D6E502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7200" y="5889600"/>
            <a:ext cx="1438134" cy="471600"/>
          </a:xfrm>
          <a:custGeom>
            <a:avLst/>
            <a:gdLst>
              <a:gd name="T0" fmla="*/ 303 w 3019"/>
              <a:gd name="T1" fmla="*/ 151 h 987"/>
              <a:gd name="T2" fmla="*/ 56 w 3019"/>
              <a:gd name="T3" fmla="*/ 409 h 987"/>
              <a:gd name="T4" fmla="*/ 201 w 3019"/>
              <a:gd name="T5" fmla="*/ 2 h 987"/>
              <a:gd name="T6" fmla="*/ 357 w 3019"/>
              <a:gd name="T7" fmla="*/ 337 h 987"/>
              <a:gd name="T8" fmla="*/ 0 w 3019"/>
              <a:gd name="T9" fmla="*/ 2 h 987"/>
              <a:gd name="T10" fmla="*/ 711 w 3019"/>
              <a:gd name="T11" fmla="*/ 285 h 987"/>
              <a:gd name="T12" fmla="*/ 568 w 3019"/>
              <a:gd name="T13" fmla="*/ 2 h 987"/>
              <a:gd name="T14" fmla="*/ 775 w 3019"/>
              <a:gd name="T15" fmla="*/ 453 h 987"/>
              <a:gd name="T16" fmla="*/ 447 w 3019"/>
              <a:gd name="T17" fmla="*/ 453 h 987"/>
              <a:gd name="T18" fmla="*/ 1214 w 3019"/>
              <a:gd name="T19" fmla="*/ 2 h 987"/>
              <a:gd name="T20" fmla="*/ 1169 w 3019"/>
              <a:gd name="T21" fmla="*/ 453 h 987"/>
              <a:gd name="T22" fmla="*/ 876 w 3019"/>
              <a:gd name="T23" fmla="*/ 453 h 987"/>
              <a:gd name="T24" fmla="*/ 1214 w 3019"/>
              <a:gd name="T25" fmla="*/ 433 h 987"/>
              <a:gd name="T26" fmla="*/ 1388 w 3019"/>
              <a:gd name="T27" fmla="*/ 21 h 987"/>
              <a:gd name="T28" fmla="*/ 1666 w 3019"/>
              <a:gd name="T29" fmla="*/ 52 h 987"/>
              <a:gd name="T30" fmla="*/ 1406 w 3019"/>
              <a:gd name="T31" fmla="*/ 118 h 987"/>
              <a:gd name="T32" fmla="*/ 1691 w 3019"/>
              <a:gd name="T33" fmla="*/ 338 h 987"/>
              <a:gd name="T34" fmla="*/ 1365 w 3019"/>
              <a:gd name="T35" fmla="*/ 403 h 987"/>
              <a:gd name="T36" fmla="*/ 1588 w 3019"/>
              <a:gd name="T37" fmla="*/ 264 h 987"/>
              <a:gd name="T38" fmla="*/ 1930 w 3019"/>
              <a:gd name="T39" fmla="*/ 220 h 987"/>
              <a:gd name="T40" fmla="*/ 1865 w 3019"/>
              <a:gd name="T41" fmla="*/ 223 h 987"/>
              <a:gd name="T42" fmla="*/ 1930 w 3019"/>
              <a:gd name="T43" fmla="*/ 220 h 987"/>
              <a:gd name="T44" fmla="*/ 1830 w 3019"/>
              <a:gd name="T45" fmla="*/ 2 h 987"/>
              <a:gd name="T46" fmla="*/ 0 w 3019"/>
              <a:gd name="T47" fmla="*/ 517 h 987"/>
              <a:gd name="T48" fmla="*/ 106 w 3019"/>
              <a:gd name="T49" fmla="*/ 601 h 987"/>
              <a:gd name="T50" fmla="*/ 331 w 3019"/>
              <a:gd name="T51" fmla="*/ 791 h 987"/>
              <a:gd name="T52" fmla="*/ 340 w 3019"/>
              <a:gd name="T53" fmla="*/ 903 h 987"/>
              <a:gd name="T54" fmla="*/ 0 w 3019"/>
              <a:gd name="T55" fmla="*/ 517 h 987"/>
              <a:gd name="T56" fmla="*/ 624 w 3019"/>
              <a:gd name="T57" fmla="*/ 601 h 987"/>
              <a:gd name="T58" fmla="*/ 617 w 3019"/>
              <a:gd name="T59" fmla="*/ 752 h 987"/>
              <a:gd name="T60" fmla="*/ 693 w 3019"/>
              <a:gd name="T61" fmla="*/ 817 h 987"/>
              <a:gd name="T62" fmla="*/ 526 w 3019"/>
              <a:gd name="T63" fmla="*/ 762 h 987"/>
              <a:gd name="T64" fmla="*/ 419 w 3019"/>
              <a:gd name="T65" fmla="*/ 517 h 987"/>
              <a:gd name="T66" fmla="*/ 791 w 3019"/>
              <a:gd name="T67" fmla="*/ 702 h 987"/>
              <a:gd name="T68" fmla="*/ 1269 w 3019"/>
              <a:gd name="T69" fmla="*/ 987 h 987"/>
              <a:gd name="T70" fmla="*/ 984 w 3019"/>
              <a:gd name="T71" fmla="*/ 789 h 987"/>
              <a:gd name="T72" fmla="*/ 878 w 3019"/>
              <a:gd name="T73" fmla="*/ 517 h 987"/>
              <a:gd name="T74" fmla="*/ 1163 w 3019"/>
              <a:gd name="T75" fmla="*/ 705 h 987"/>
              <a:gd name="T76" fmla="*/ 2896 w 3019"/>
              <a:gd name="T77" fmla="*/ 987 h 987"/>
              <a:gd name="T78" fmla="*/ 2698 w 3019"/>
              <a:gd name="T79" fmla="*/ 517 h 987"/>
              <a:gd name="T80" fmla="*/ 3019 w 3019"/>
              <a:gd name="T81" fmla="*/ 517 h 987"/>
              <a:gd name="T82" fmla="*/ 2114 w 3019"/>
              <a:gd name="T83" fmla="*/ 601 h 987"/>
              <a:gd name="T84" fmla="*/ 2106 w 3019"/>
              <a:gd name="T85" fmla="*/ 708 h 987"/>
              <a:gd name="T86" fmla="*/ 1881 w 3019"/>
              <a:gd name="T87" fmla="*/ 903 h 987"/>
              <a:gd name="T88" fmla="*/ 1774 w 3019"/>
              <a:gd name="T89" fmla="*/ 987 h 987"/>
              <a:gd name="T90" fmla="*/ 2458 w 3019"/>
              <a:gd name="T91" fmla="*/ 664 h 987"/>
              <a:gd name="T92" fmla="*/ 2301 w 3019"/>
              <a:gd name="T93" fmla="*/ 752 h 987"/>
              <a:gd name="T94" fmla="*/ 2566 w 3019"/>
              <a:gd name="T95" fmla="*/ 702 h 987"/>
              <a:gd name="T96" fmla="*/ 2463 w 3019"/>
              <a:gd name="T97" fmla="*/ 987 h 987"/>
              <a:gd name="T98" fmla="*/ 2194 w 3019"/>
              <a:gd name="T99" fmla="*/ 987 h 987"/>
              <a:gd name="T100" fmla="*/ 2566 w 3019"/>
              <a:gd name="T101" fmla="*/ 658 h 987"/>
              <a:gd name="T102" fmla="*/ 1736 w 3019"/>
              <a:gd name="T103" fmla="*/ 517 h 987"/>
              <a:gd name="T104" fmla="*/ 1308 w 3019"/>
              <a:gd name="T105" fmla="*/ 517 h 987"/>
              <a:gd name="T106" fmla="*/ 1629 w 3019"/>
              <a:gd name="T107" fmla="*/ 517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019" h="987">
                <a:moveTo>
                  <a:pt x="301" y="331"/>
                </a:moveTo>
                <a:cubicBezTo>
                  <a:pt x="302" y="314"/>
                  <a:pt x="305" y="282"/>
                  <a:pt x="305" y="227"/>
                </a:cubicBezTo>
                <a:cubicBezTo>
                  <a:pt x="305" y="190"/>
                  <a:pt x="303" y="179"/>
                  <a:pt x="303" y="151"/>
                </a:cubicBezTo>
                <a:cubicBezTo>
                  <a:pt x="301" y="59"/>
                  <a:pt x="251" y="46"/>
                  <a:pt x="188" y="46"/>
                </a:cubicBezTo>
                <a:cubicBezTo>
                  <a:pt x="56" y="46"/>
                  <a:pt x="56" y="46"/>
                  <a:pt x="56" y="46"/>
                </a:cubicBezTo>
                <a:cubicBezTo>
                  <a:pt x="56" y="409"/>
                  <a:pt x="56" y="409"/>
                  <a:pt x="56" y="409"/>
                </a:cubicBezTo>
                <a:cubicBezTo>
                  <a:pt x="190" y="409"/>
                  <a:pt x="190" y="409"/>
                  <a:pt x="190" y="409"/>
                </a:cubicBezTo>
                <a:cubicBezTo>
                  <a:pt x="260" y="409"/>
                  <a:pt x="295" y="397"/>
                  <a:pt x="301" y="331"/>
                </a:cubicBezTo>
                <a:close/>
                <a:moveTo>
                  <a:pt x="201" y="2"/>
                </a:moveTo>
                <a:cubicBezTo>
                  <a:pt x="292" y="2"/>
                  <a:pt x="355" y="31"/>
                  <a:pt x="358" y="133"/>
                </a:cubicBezTo>
                <a:cubicBezTo>
                  <a:pt x="359" y="163"/>
                  <a:pt x="361" y="203"/>
                  <a:pt x="361" y="227"/>
                </a:cubicBezTo>
                <a:cubicBezTo>
                  <a:pt x="361" y="273"/>
                  <a:pt x="358" y="324"/>
                  <a:pt x="357" y="337"/>
                </a:cubicBezTo>
                <a:cubicBezTo>
                  <a:pt x="351" y="407"/>
                  <a:pt x="316" y="453"/>
                  <a:pt x="204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0" y="2"/>
                  <a:pt x="0" y="2"/>
                  <a:pt x="0" y="2"/>
                </a:cubicBezTo>
                <a:lnTo>
                  <a:pt x="201" y="2"/>
                </a:lnTo>
                <a:close/>
                <a:moveTo>
                  <a:pt x="510" y="285"/>
                </a:moveTo>
                <a:cubicBezTo>
                  <a:pt x="711" y="285"/>
                  <a:pt x="711" y="285"/>
                  <a:pt x="711" y="285"/>
                </a:cubicBezTo>
                <a:cubicBezTo>
                  <a:pt x="611" y="21"/>
                  <a:pt x="611" y="21"/>
                  <a:pt x="611" y="21"/>
                </a:cubicBezTo>
                <a:lnTo>
                  <a:pt x="510" y="285"/>
                </a:lnTo>
                <a:close/>
                <a:moveTo>
                  <a:pt x="568" y="2"/>
                </a:moveTo>
                <a:cubicBezTo>
                  <a:pt x="654" y="2"/>
                  <a:pt x="654" y="2"/>
                  <a:pt x="654" y="2"/>
                </a:cubicBezTo>
                <a:cubicBezTo>
                  <a:pt x="829" y="453"/>
                  <a:pt x="829" y="453"/>
                  <a:pt x="829" y="453"/>
                </a:cubicBezTo>
                <a:cubicBezTo>
                  <a:pt x="775" y="453"/>
                  <a:pt x="775" y="453"/>
                  <a:pt x="775" y="453"/>
                </a:cubicBezTo>
                <a:cubicBezTo>
                  <a:pt x="728" y="328"/>
                  <a:pt x="728" y="328"/>
                  <a:pt x="728" y="328"/>
                </a:cubicBezTo>
                <a:cubicBezTo>
                  <a:pt x="494" y="328"/>
                  <a:pt x="494" y="328"/>
                  <a:pt x="494" y="328"/>
                </a:cubicBezTo>
                <a:cubicBezTo>
                  <a:pt x="447" y="453"/>
                  <a:pt x="447" y="453"/>
                  <a:pt x="447" y="453"/>
                </a:cubicBezTo>
                <a:cubicBezTo>
                  <a:pt x="393" y="453"/>
                  <a:pt x="393" y="453"/>
                  <a:pt x="393" y="453"/>
                </a:cubicBezTo>
                <a:cubicBezTo>
                  <a:pt x="393" y="453"/>
                  <a:pt x="568" y="2"/>
                  <a:pt x="568" y="2"/>
                </a:cubicBezTo>
                <a:close/>
                <a:moveTo>
                  <a:pt x="1214" y="2"/>
                </a:moveTo>
                <a:cubicBezTo>
                  <a:pt x="1270" y="2"/>
                  <a:pt x="1270" y="2"/>
                  <a:pt x="1270" y="2"/>
                </a:cubicBezTo>
                <a:cubicBezTo>
                  <a:pt x="1270" y="453"/>
                  <a:pt x="1270" y="453"/>
                  <a:pt x="1270" y="453"/>
                </a:cubicBezTo>
                <a:cubicBezTo>
                  <a:pt x="1169" y="453"/>
                  <a:pt x="1169" y="453"/>
                  <a:pt x="1169" y="453"/>
                </a:cubicBezTo>
                <a:cubicBezTo>
                  <a:pt x="932" y="22"/>
                  <a:pt x="932" y="22"/>
                  <a:pt x="932" y="22"/>
                </a:cubicBezTo>
                <a:cubicBezTo>
                  <a:pt x="932" y="453"/>
                  <a:pt x="932" y="453"/>
                  <a:pt x="932" y="453"/>
                </a:cubicBezTo>
                <a:cubicBezTo>
                  <a:pt x="876" y="453"/>
                  <a:pt x="876" y="453"/>
                  <a:pt x="876" y="453"/>
                </a:cubicBezTo>
                <a:cubicBezTo>
                  <a:pt x="876" y="2"/>
                  <a:pt x="876" y="2"/>
                  <a:pt x="876" y="2"/>
                </a:cubicBezTo>
                <a:cubicBezTo>
                  <a:pt x="977" y="2"/>
                  <a:pt x="977" y="2"/>
                  <a:pt x="977" y="2"/>
                </a:cubicBezTo>
                <a:cubicBezTo>
                  <a:pt x="1214" y="433"/>
                  <a:pt x="1214" y="433"/>
                  <a:pt x="1214" y="433"/>
                </a:cubicBezTo>
                <a:lnTo>
                  <a:pt x="1214" y="2"/>
                </a:lnTo>
                <a:close/>
                <a:moveTo>
                  <a:pt x="1353" y="116"/>
                </a:moveTo>
                <a:cubicBezTo>
                  <a:pt x="1353" y="67"/>
                  <a:pt x="1361" y="40"/>
                  <a:pt x="1388" y="21"/>
                </a:cubicBezTo>
                <a:cubicBezTo>
                  <a:pt x="1420" y="0"/>
                  <a:pt x="1460" y="0"/>
                  <a:pt x="1541" y="0"/>
                </a:cubicBezTo>
                <a:cubicBezTo>
                  <a:pt x="1590" y="0"/>
                  <a:pt x="1618" y="3"/>
                  <a:pt x="1666" y="7"/>
                </a:cubicBezTo>
                <a:cubicBezTo>
                  <a:pt x="1666" y="52"/>
                  <a:pt x="1666" y="52"/>
                  <a:pt x="1666" y="52"/>
                </a:cubicBezTo>
                <a:cubicBezTo>
                  <a:pt x="1640" y="48"/>
                  <a:pt x="1581" y="44"/>
                  <a:pt x="1553" y="44"/>
                </a:cubicBezTo>
                <a:cubicBezTo>
                  <a:pt x="1504" y="44"/>
                  <a:pt x="1466" y="45"/>
                  <a:pt x="1448" y="48"/>
                </a:cubicBezTo>
                <a:cubicBezTo>
                  <a:pt x="1410" y="55"/>
                  <a:pt x="1406" y="81"/>
                  <a:pt x="1406" y="118"/>
                </a:cubicBezTo>
                <a:cubicBezTo>
                  <a:pt x="1406" y="168"/>
                  <a:pt x="1417" y="177"/>
                  <a:pt x="1460" y="187"/>
                </a:cubicBezTo>
                <a:cubicBezTo>
                  <a:pt x="1604" y="221"/>
                  <a:pt x="1604" y="221"/>
                  <a:pt x="1604" y="221"/>
                </a:cubicBezTo>
                <a:cubicBezTo>
                  <a:pt x="1676" y="238"/>
                  <a:pt x="1691" y="253"/>
                  <a:pt x="1691" y="338"/>
                </a:cubicBezTo>
                <a:cubicBezTo>
                  <a:pt x="1691" y="449"/>
                  <a:pt x="1667" y="455"/>
                  <a:pt x="1492" y="455"/>
                </a:cubicBezTo>
                <a:cubicBezTo>
                  <a:pt x="1436" y="455"/>
                  <a:pt x="1403" y="453"/>
                  <a:pt x="1365" y="450"/>
                </a:cubicBezTo>
                <a:cubicBezTo>
                  <a:pt x="1365" y="403"/>
                  <a:pt x="1365" y="403"/>
                  <a:pt x="1365" y="403"/>
                </a:cubicBezTo>
                <a:cubicBezTo>
                  <a:pt x="1393" y="406"/>
                  <a:pt x="1448" y="411"/>
                  <a:pt x="1516" y="411"/>
                </a:cubicBezTo>
                <a:cubicBezTo>
                  <a:pt x="1620" y="411"/>
                  <a:pt x="1637" y="410"/>
                  <a:pt x="1637" y="338"/>
                </a:cubicBezTo>
                <a:cubicBezTo>
                  <a:pt x="1637" y="287"/>
                  <a:pt x="1636" y="275"/>
                  <a:pt x="1588" y="264"/>
                </a:cubicBezTo>
                <a:cubicBezTo>
                  <a:pt x="1448" y="232"/>
                  <a:pt x="1448" y="232"/>
                  <a:pt x="1448" y="232"/>
                </a:cubicBezTo>
                <a:cubicBezTo>
                  <a:pt x="1358" y="211"/>
                  <a:pt x="1353" y="193"/>
                  <a:pt x="1353" y="116"/>
                </a:cubicBezTo>
                <a:close/>
                <a:moveTo>
                  <a:pt x="1930" y="220"/>
                </a:moveTo>
                <a:cubicBezTo>
                  <a:pt x="2130" y="453"/>
                  <a:pt x="2130" y="453"/>
                  <a:pt x="2130" y="453"/>
                </a:cubicBezTo>
                <a:cubicBezTo>
                  <a:pt x="2053" y="453"/>
                  <a:pt x="2053" y="453"/>
                  <a:pt x="2053" y="453"/>
                </a:cubicBezTo>
                <a:cubicBezTo>
                  <a:pt x="1865" y="223"/>
                  <a:pt x="1865" y="223"/>
                  <a:pt x="1865" y="223"/>
                </a:cubicBezTo>
                <a:cubicBezTo>
                  <a:pt x="2044" y="2"/>
                  <a:pt x="2044" y="2"/>
                  <a:pt x="2044" y="2"/>
                </a:cubicBezTo>
                <a:cubicBezTo>
                  <a:pt x="2111" y="2"/>
                  <a:pt x="2111" y="2"/>
                  <a:pt x="2111" y="2"/>
                </a:cubicBezTo>
                <a:lnTo>
                  <a:pt x="1930" y="220"/>
                </a:lnTo>
                <a:close/>
                <a:moveTo>
                  <a:pt x="1774" y="453"/>
                </a:moveTo>
                <a:cubicBezTo>
                  <a:pt x="1774" y="2"/>
                  <a:pt x="1774" y="2"/>
                  <a:pt x="1774" y="2"/>
                </a:cubicBezTo>
                <a:cubicBezTo>
                  <a:pt x="1830" y="2"/>
                  <a:pt x="1830" y="2"/>
                  <a:pt x="1830" y="2"/>
                </a:cubicBezTo>
                <a:cubicBezTo>
                  <a:pt x="1830" y="453"/>
                  <a:pt x="1830" y="453"/>
                  <a:pt x="1830" y="453"/>
                </a:cubicBezTo>
                <a:lnTo>
                  <a:pt x="1774" y="453"/>
                </a:lnTo>
                <a:close/>
                <a:moveTo>
                  <a:pt x="0" y="517"/>
                </a:moveTo>
                <a:cubicBezTo>
                  <a:pt x="340" y="517"/>
                  <a:pt x="340" y="517"/>
                  <a:pt x="340" y="517"/>
                </a:cubicBezTo>
                <a:cubicBezTo>
                  <a:pt x="340" y="601"/>
                  <a:pt x="340" y="601"/>
                  <a:pt x="340" y="601"/>
                </a:cubicBezTo>
                <a:cubicBezTo>
                  <a:pt x="106" y="601"/>
                  <a:pt x="106" y="601"/>
                  <a:pt x="106" y="601"/>
                </a:cubicBezTo>
                <a:cubicBezTo>
                  <a:pt x="106" y="708"/>
                  <a:pt x="106" y="708"/>
                  <a:pt x="106" y="708"/>
                </a:cubicBezTo>
                <a:cubicBezTo>
                  <a:pt x="331" y="708"/>
                  <a:pt x="331" y="708"/>
                  <a:pt x="331" y="708"/>
                </a:cubicBezTo>
                <a:cubicBezTo>
                  <a:pt x="331" y="791"/>
                  <a:pt x="331" y="791"/>
                  <a:pt x="331" y="791"/>
                </a:cubicBezTo>
                <a:cubicBezTo>
                  <a:pt x="106" y="791"/>
                  <a:pt x="106" y="791"/>
                  <a:pt x="106" y="791"/>
                </a:cubicBezTo>
                <a:cubicBezTo>
                  <a:pt x="106" y="903"/>
                  <a:pt x="106" y="903"/>
                  <a:pt x="106" y="903"/>
                </a:cubicBezTo>
                <a:cubicBezTo>
                  <a:pt x="340" y="903"/>
                  <a:pt x="340" y="903"/>
                  <a:pt x="340" y="903"/>
                </a:cubicBezTo>
                <a:cubicBezTo>
                  <a:pt x="340" y="987"/>
                  <a:pt x="340" y="987"/>
                  <a:pt x="340" y="987"/>
                </a:cubicBezTo>
                <a:cubicBezTo>
                  <a:pt x="0" y="987"/>
                  <a:pt x="0" y="987"/>
                  <a:pt x="0" y="987"/>
                </a:cubicBezTo>
                <a:lnTo>
                  <a:pt x="0" y="517"/>
                </a:lnTo>
                <a:close/>
                <a:moveTo>
                  <a:pt x="683" y="690"/>
                </a:moveTo>
                <a:cubicBezTo>
                  <a:pt x="683" y="664"/>
                  <a:pt x="683" y="664"/>
                  <a:pt x="683" y="664"/>
                </a:cubicBezTo>
                <a:cubicBezTo>
                  <a:pt x="683" y="622"/>
                  <a:pt x="676" y="601"/>
                  <a:pt x="624" y="601"/>
                </a:cubicBezTo>
                <a:cubicBezTo>
                  <a:pt x="526" y="601"/>
                  <a:pt x="526" y="601"/>
                  <a:pt x="526" y="601"/>
                </a:cubicBezTo>
                <a:cubicBezTo>
                  <a:pt x="526" y="752"/>
                  <a:pt x="526" y="752"/>
                  <a:pt x="526" y="752"/>
                </a:cubicBezTo>
                <a:cubicBezTo>
                  <a:pt x="617" y="752"/>
                  <a:pt x="617" y="752"/>
                  <a:pt x="617" y="752"/>
                </a:cubicBezTo>
                <a:cubicBezTo>
                  <a:pt x="669" y="752"/>
                  <a:pt x="683" y="739"/>
                  <a:pt x="683" y="690"/>
                </a:cubicBezTo>
                <a:close/>
                <a:moveTo>
                  <a:pt x="791" y="702"/>
                </a:moveTo>
                <a:cubicBezTo>
                  <a:pt x="791" y="767"/>
                  <a:pt x="751" y="811"/>
                  <a:pt x="693" y="817"/>
                </a:cubicBezTo>
                <a:cubicBezTo>
                  <a:pt x="817" y="987"/>
                  <a:pt x="817" y="987"/>
                  <a:pt x="817" y="987"/>
                </a:cubicBezTo>
                <a:cubicBezTo>
                  <a:pt x="688" y="987"/>
                  <a:pt x="688" y="987"/>
                  <a:pt x="688" y="987"/>
                </a:cubicBezTo>
                <a:cubicBezTo>
                  <a:pt x="526" y="762"/>
                  <a:pt x="526" y="762"/>
                  <a:pt x="526" y="762"/>
                </a:cubicBezTo>
                <a:cubicBezTo>
                  <a:pt x="526" y="987"/>
                  <a:pt x="526" y="987"/>
                  <a:pt x="526" y="987"/>
                </a:cubicBezTo>
                <a:cubicBezTo>
                  <a:pt x="419" y="987"/>
                  <a:pt x="419" y="987"/>
                  <a:pt x="419" y="987"/>
                </a:cubicBezTo>
                <a:cubicBezTo>
                  <a:pt x="419" y="517"/>
                  <a:pt x="419" y="517"/>
                  <a:pt x="419" y="517"/>
                </a:cubicBezTo>
                <a:cubicBezTo>
                  <a:pt x="656" y="517"/>
                  <a:pt x="656" y="517"/>
                  <a:pt x="656" y="517"/>
                </a:cubicBezTo>
                <a:cubicBezTo>
                  <a:pt x="768" y="517"/>
                  <a:pt x="791" y="573"/>
                  <a:pt x="791" y="658"/>
                </a:cubicBezTo>
                <a:lnTo>
                  <a:pt x="791" y="702"/>
                </a:lnTo>
                <a:close/>
                <a:moveTo>
                  <a:pt x="1163" y="517"/>
                </a:moveTo>
                <a:cubicBezTo>
                  <a:pt x="1269" y="517"/>
                  <a:pt x="1269" y="517"/>
                  <a:pt x="1269" y="517"/>
                </a:cubicBezTo>
                <a:cubicBezTo>
                  <a:pt x="1269" y="987"/>
                  <a:pt x="1269" y="987"/>
                  <a:pt x="1269" y="987"/>
                </a:cubicBezTo>
                <a:cubicBezTo>
                  <a:pt x="1163" y="987"/>
                  <a:pt x="1163" y="987"/>
                  <a:pt x="1163" y="987"/>
                </a:cubicBezTo>
                <a:cubicBezTo>
                  <a:pt x="1163" y="789"/>
                  <a:pt x="1163" y="789"/>
                  <a:pt x="1163" y="789"/>
                </a:cubicBezTo>
                <a:cubicBezTo>
                  <a:pt x="984" y="789"/>
                  <a:pt x="984" y="789"/>
                  <a:pt x="984" y="789"/>
                </a:cubicBezTo>
                <a:cubicBezTo>
                  <a:pt x="984" y="987"/>
                  <a:pt x="984" y="987"/>
                  <a:pt x="984" y="987"/>
                </a:cubicBezTo>
                <a:cubicBezTo>
                  <a:pt x="878" y="987"/>
                  <a:pt x="878" y="987"/>
                  <a:pt x="878" y="987"/>
                </a:cubicBezTo>
                <a:cubicBezTo>
                  <a:pt x="878" y="517"/>
                  <a:pt x="878" y="517"/>
                  <a:pt x="878" y="517"/>
                </a:cubicBezTo>
                <a:cubicBezTo>
                  <a:pt x="984" y="517"/>
                  <a:pt x="984" y="517"/>
                  <a:pt x="984" y="517"/>
                </a:cubicBezTo>
                <a:cubicBezTo>
                  <a:pt x="984" y="705"/>
                  <a:pt x="984" y="705"/>
                  <a:pt x="984" y="705"/>
                </a:cubicBezTo>
                <a:cubicBezTo>
                  <a:pt x="1163" y="705"/>
                  <a:pt x="1163" y="705"/>
                  <a:pt x="1163" y="705"/>
                </a:cubicBezTo>
                <a:lnTo>
                  <a:pt x="1163" y="517"/>
                </a:lnTo>
                <a:close/>
                <a:moveTo>
                  <a:pt x="3019" y="517"/>
                </a:moveTo>
                <a:cubicBezTo>
                  <a:pt x="2896" y="987"/>
                  <a:pt x="2896" y="987"/>
                  <a:pt x="2896" y="987"/>
                </a:cubicBezTo>
                <a:cubicBezTo>
                  <a:pt x="2714" y="987"/>
                  <a:pt x="2714" y="987"/>
                  <a:pt x="2714" y="987"/>
                </a:cubicBezTo>
                <a:cubicBezTo>
                  <a:pt x="2591" y="517"/>
                  <a:pt x="2591" y="517"/>
                  <a:pt x="2591" y="517"/>
                </a:cubicBezTo>
                <a:cubicBezTo>
                  <a:pt x="2698" y="517"/>
                  <a:pt x="2698" y="517"/>
                  <a:pt x="2698" y="517"/>
                </a:cubicBezTo>
                <a:cubicBezTo>
                  <a:pt x="2805" y="942"/>
                  <a:pt x="2805" y="942"/>
                  <a:pt x="2805" y="942"/>
                </a:cubicBezTo>
                <a:cubicBezTo>
                  <a:pt x="2912" y="517"/>
                  <a:pt x="2912" y="517"/>
                  <a:pt x="2912" y="517"/>
                </a:cubicBezTo>
                <a:lnTo>
                  <a:pt x="3019" y="517"/>
                </a:lnTo>
                <a:close/>
                <a:moveTo>
                  <a:pt x="1774" y="517"/>
                </a:moveTo>
                <a:cubicBezTo>
                  <a:pt x="2114" y="517"/>
                  <a:pt x="2114" y="517"/>
                  <a:pt x="2114" y="517"/>
                </a:cubicBezTo>
                <a:cubicBezTo>
                  <a:pt x="2114" y="601"/>
                  <a:pt x="2114" y="601"/>
                  <a:pt x="2114" y="601"/>
                </a:cubicBezTo>
                <a:cubicBezTo>
                  <a:pt x="1881" y="601"/>
                  <a:pt x="1881" y="601"/>
                  <a:pt x="1881" y="601"/>
                </a:cubicBezTo>
                <a:cubicBezTo>
                  <a:pt x="1881" y="708"/>
                  <a:pt x="1881" y="708"/>
                  <a:pt x="1881" y="708"/>
                </a:cubicBezTo>
                <a:cubicBezTo>
                  <a:pt x="2106" y="708"/>
                  <a:pt x="2106" y="708"/>
                  <a:pt x="2106" y="708"/>
                </a:cubicBezTo>
                <a:cubicBezTo>
                  <a:pt x="2106" y="791"/>
                  <a:pt x="2106" y="791"/>
                  <a:pt x="2106" y="791"/>
                </a:cubicBezTo>
                <a:cubicBezTo>
                  <a:pt x="1881" y="791"/>
                  <a:pt x="1881" y="791"/>
                  <a:pt x="1881" y="791"/>
                </a:cubicBezTo>
                <a:cubicBezTo>
                  <a:pt x="1881" y="903"/>
                  <a:pt x="1881" y="903"/>
                  <a:pt x="1881" y="903"/>
                </a:cubicBezTo>
                <a:cubicBezTo>
                  <a:pt x="2114" y="903"/>
                  <a:pt x="2114" y="903"/>
                  <a:pt x="2114" y="903"/>
                </a:cubicBezTo>
                <a:cubicBezTo>
                  <a:pt x="2114" y="987"/>
                  <a:pt x="2114" y="987"/>
                  <a:pt x="2114" y="987"/>
                </a:cubicBezTo>
                <a:cubicBezTo>
                  <a:pt x="1774" y="987"/>
                  <a:pt x="1774" y="987"/>
                  <a:pt x="1774" y="987"/>
                </a:cubicBezTo>
                <a:lnTo>
                  <a:pt x="1774" y="517"/>
                </a:lnTo>
                <a:close/>
                <a:moveTo>
                  <a:pt x="2458" y="690"/>
                </a:moveTo>
                <a:cubicBezTo>
                  <a:pt x="2458" y="664"/>
                  <a:pt x="2458" y="664"/>
                  <a:pt x="2458" y="664"/>
                </a:cubicBezTo>
                <a:cubicBezTo>
                  <a:pt x="2458" y="622"/>
                  <a:pt x="2451" y="601"/>
                  <a:pt x="2398" y="601"/>
                </a:cubicBezTo>
                <a:cubicBezTo>
                  <a:pt x="2301" y="601"/>
                  <a:pt x="2301" y="601"/>
                  <a:pt x="2301" y="601"/>
                </a:cubicBezTo>
                <a:cubicBezTo>
                  <a:pt x="2301" y="752"/>
                  <a:pt x="2301" y="752"/>
                  <a:pt x="2301" y="752"/>
                </a:cubicBezTo>
                <a:cubicBezTo>
                  <a:pt x="2392" y="752"/>
                  <a:pt x="2392" y="752"/>
                  <a:pt x="2392" y="752"/>
                </a:cubicBezTo>
                <a:cubicBezTo>
                  <a:pt x="2444" y="752"/>
                  <a:pt x="2458" y="739"/>
                  <a:pt x="2458" y="690"/>
                </a:cubicBezTo>
                <a:close/>
                <a:moveTo>
                  <a:pt x="2566" y="702"/>
                </a:moveTo>
                <a:cubicBezTo>
                  <a:pt x="2566" y="767"/>
                  <a:pt x="2526" y="811"/>
                  <a:pt x="2468" y="817"/>
                </a:cubicBezTo>
                <a:cubicBezTo>
                  <a:pt x="2591" y="987"/>
                  <a:pt x="2591" y="987"/>
                  <a:pt x="2591" y="987"/>
                </a:cubicBezTo>
                <a:cubicBezTo>
                  <a:pt x="2463" y="987"/>
                  <a:pt x="2463" y="987"/>
                  <a:pt x="2463" y="987"/>
                </a:cubicBezTo>
                <a:cubicBezTo>
                  <a:pt x="2301" y="762"/>
                  <a:pt x="2301" y="762"/>
                  <a:pt x="2301" y="762"/>
                </a:cubicBezTo>
                <a:cubicBezTo>
                  <a:pt x="2301" y="987"/>
                  <a:pt x="2301" y="987"/>
                  <a:pt x="2301" y="987"/>
                </a:cubicBezTo>
                <a:cubicBezTo>
                  <a:pt x="2194" y="987"/>
                  <a:pt x="2194" y="987"/>
                  <a:pt x="2194" y="987"/>
                </a:cubicBezTo>
                <a:cubicBezTo>
                  <a:pt x="2194" y="517"/>
                  <a:pt x="2194" y="517"/>
                  <a:pt x="2194" y="517"/>
                </a:cubicBezTo>
                <a:cubicBezTo>
                  <a:pt x="2431" y="517"/>
                  <a:pt x="2431" y="517"/>
                  <a:pt x="2431" y="517"/>
                </a:cubicBezTo>
                <a:cubicBezTo>
                  <a:pt x="2543" y="517"/>
                  <a:pt x="2566" y="573"/>
                  <a:pt x="2566" y="658"/>
                </a:cubicBezTo>
                <a:lnTo>
                  <a:pt x="2566" y="702"/>
                </a:lnTo>
                <a:close/>
                <a:moveTo>
                  <a:pt x="1629" y="517"/>
                </a:moveTo>
                <a:cubicBezTo>
                  <a:pt x="1736" y="517"/>
                  <a:pt x="1736" y="517"/>
                  <a:pt x="1736" y="517"/>
                </a:cubicBezTo>
                <a:cubicBezTo>
                  <a:pt x="1613" y="987"/>
                  <a:pt x="1613" y="987"/>
                  <a:pt x="1613" y="987"/>
                </a:cubicBezTo>
                <a:cubicBezTo>
                  <a:pt x="1430" y="987"/>
                  <a:pt x="1430" y="987"/>
                  <a:pt x="1430" y="987"/>
                </a:cubicBezTo>
                <a:cubicBezTo>
                  <a:pt x="1308" y="517"/>
                  <a:pt x="1308" y="517"/>
                  <a:pt x="1308" y="517"/>
                </a:cubicBezTo>
                <a:cubicBezTo>
                  <a:pt x="1415" y="517"/>
                  <a:pt x="1415" y="517"/>
                  <a:pt x="1415" y="517"/>
                </a:cubicBezTo>
                <a:cubicBezTo>
                  <a:pt x="1522" y="942"/>
                  <a:pt x="1522" y="942"/>
                  <a:pt x="1522" y="942"/>
                </a:cubicBezTo>
                <a:lnTo>
                  <a:pt x="1629" y="5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9616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ggrund">
            <a:extLst>
              <a:ext uri="{FF2B5EF4-FFF2-40B4-BE49-F238E27FC236}">
                <a16:creationId xmlns:a16="http://schemas.microsoft.com/office/drawing/2014/main" id="{6A830335-6585-45FB-B3ED-F47E18B84858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A3947344-C05B-4809-A6D0-4C4C32A100B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7200" y="5889600"/>
            <a:ext cx="1438134" cy="471600"/>
          </a:xfrm>
          <a:custGeom>
            <a:avLst/>
            <a:gdLst>
              <a:gd name="T0" fmla="*/ 303 w 3019"/>
              <a:gd name="T1" fmla="*/ 151 h 987"/>
              <a:gd name="T2" fmla="*/ 56 w 3019"/>
              <a:gd name="T3" fmla="*/ 409 h 987"/>
              <a:gd name="T4" fmla="*/ 201 w 3019"/>
              <a:gd name="T5" fmla="*/ 2 h 987"/>
              <a:gd name="T6" fmla="*/ 357 w 3019"/>
              <a:gd name="T7" fmla="*/ 337 h 987"/>
              <a:gd name="T8" fmla="*/ 0 w 3019"/>
              <a:gd name="T9" fmla="*/ 2 h 987"/>
              <a:gd name="T10" fmla="*/ 711 w 3019"/>
              <a:gd name="T11" fmla="*/ 285 h 987"/>
              <a:gd name="T12" fmla="*/ 568 w 3019"/>
              <a:gd name="T13" fmla="*/ 2 h 987"/>
              <a:gd name="T14" fmla="*/ 775 w 3019"/>
              <a:gd name="T15" fmla="*/ 453 h 987"/>
              <a:gd name="T16" fmla="*/ 447 w 3019"/>
              <a:gd name="T17" fmla="*/ 453 h 987"/>
              <a:gd name="T18" fmla="*/ 1214 w 3019"/>
              <a:gd name="T19" fmla="*/ 2 h 987"/>
              <a:gd name="T20" fmla="*/ 1169 w 3019"/>
              <a:gd name="T21" fmla="*/ 453 h 987"/>
              <a:gd name="T22" fmla="*/ 876 w 3019"/>
              <a:gd name="T23" fmla="*/ 453 h 987"/>
              <a:gd name="T24" fmla="*/ 1214 w 3019"/>
              <a:gd name="T25" fmla="*/ 433 h 987"/>
              <a:gd name="T26" fmla="*/ 1388 w 3019"/>
              <a:gd name="T27" fmla="*/ 21 h 987"/>
              <a:gd name="T28" fmla="*/ 1666 w 3019"/>
              <a:gd name="T29" fmla="*/ 52 h 987"/>
              <a:gd name="T30" fmla="*/ 1406 w 3019"/>
              <a:gd name="T31" fmla="*/ 118 h 987"/>
              <a:gd name="T32" fmla="*/ 1691 w 3019"/>
              <a:gd name="T33" fmla="*/ 338 h 987"/>
              <a:gd name="T34" fmla="*/ 1365 w 3019"/>
              <a:gd name="T35" fmla="*/ 403 h 987"/>
              <a:gd name="T36" fmla="*/ 1588 w 3019"/>
              <a:gd name="T37" fmla="*/ 264 h 987"/>
              <a:gd name="T38" fmla="*/ 1930 w 3019"/>
              <a:gd name="T39" fmla="*/ 220 h 987"/>
              <a:gd name="T40" fmla="*/ 1865 w 3019"/>
              <a:gd name="T41" fmla="*/ 223 h 987"/>
              <a:gd name="T42" fmla="*/ 1930 w 3019"/>
              <a:gd name="T43" fmla="*/ 220 h 987"/>
              <a:gd name="T44" fmla="*/ 1830 w 3019"/>
              <a:gd name="T45" fmla="*/ 2 h 987"/>
              <a:gd name="T46" fmla="*/ 0 w 3019"/>
              <a:gd name="T47" fmla="*/ 517 h 987"/>
              <a:gd name="T48" fmla="*/ 106 w 3019"/>
              <a:gd name="T49" fmla="*/ 601 h 987"/>
              <a:gd name="T50" fmla="*/ 331 w 3019"/>
              <a:gd name="T51" fmla="*/ 791 h 987"/>
              <a:gd name="T52" fmla="*/ 340 w 3019"/>
              <a:gd name="T53" fmla="*/ 903 h 987"/>
              <a:gd name="T54" fmla="*/ 0 w 3019"/>
              <a:gd name="T55" fmla="*/ 517 h 987"/>
              <a:gd name="T56" fmla="*/ 624 w 3019"/>
              <a:gd name="T57" fmla="*/ 601 h 987"/>
              <a:gd name="T58" fmla="*/ 617 w 3019"/>
              <a:gd name="T59" fmla="*/ 752 h 987"/>
              <a:gd name="T60" fmla="*/ 693 w 3019"/>
              <a:gd name="T61" fmla="*/ 817 h 987"/>
              <a:gd name="T62" fmla="*/ 526 w 3019"/>
              <a:gd name="T63" fmla="*/ 762 h 987"/>
              <a:gd name="T64" fmla="*/ 419 w 3019"/>
              <a:gd name="T65" fmla="*/ 517 h 987"/>
              <a:gd name="T66" fmla="*/ 791 w 3019"/>
              <a:gd name="T67" fmla="*/ 702 h 987"/>
              <a:gd name="T68" fmla="*/ 1269 w 3019"/>
              <a:gd name="T69" fmla="*/ 987 h 987"/>
              <a:gd name="T70" fmla="*/ 984 w 3019"/>
              <a:gd name="T71" fmla="*/ 789 h 987"/>
              <a:gd name="T72" fmla="*/ 878 w 3019"/>
              <a:gd name="T73" fmla="*/ 517 h 987"/>
              <a:gd name="T74" fmla="*/ 1163 w 3019"/>
              <a:gd name="T75" fmla="*/ 705 h 987"/>
              <a:gd name="T76" fmla="*/ 2896 w 3019"/>
              <a:gd name="T77" fmla="*/ 987 h 987"/>
              <a:gd name="T78" fmla="*/ 2698 w 3019"/>
              <a:gd name="T79" fmla="*/ 517 h 987"/>
              <a:gd name="T80" fmla="*/ 3019 w 3019"/>
              <a:gd name="T81" fmla="*/ 517 h 987"/>
              <a:gd name="T82" fmla="*/ 2114 w 3019"/>
              <a:gd name="T83" fmla="*/ 601 h 987"/>
              <a:gd name="T84" fmla="*/ 2106 w 3019"/>
              <a:gd name="T85" fmla="*/ 708 h 987"/>
              <a:gd name="T86" fmla="*/ 1881 w 3019"/>
              <a:gd name="T87" fmla="*/ 903 h 987"/>
              <a:gd name="T88" fmla="*/ 1774 w 3019"/>
              <a:gd name="T89" fmla="*/ 987 h 987"/>
              <a:gd name="T90" fmla="*/ 2458 w 3019"/>
              <a:gd name="T91" fmla="*/ 664 h 987"/>
              <a:gd name="T92" fmla="*/ 2301 w 3019"/>
              <a:gd name="T93" fmla="*/ 752 h 987"/>
              <a:gd name="T94" fmla="*/ 2566 w 3019"/>
              <a:gd name="T95" fmla="*/ 702 h 987"/>
              <a:gd name="T96" fmla="*/ 2463 w 3019"/>
              <a:gd name="T97" fmla="*/ 987 h 987"/>
              <a:gd name="T98" fmla="*/ 2194 w 3019"/>
              <a:gd name="T99" fmla="*/ 987 h 987"/>
              <a:gd name="T100" fmla="*/ 2566 w 3019"/>
              <a:gd name="T101" fmla="*/ 658 h 987"/>
              <a:gd name="T102" fmla="*/ 1736 w 3019"/>
              <a:gd name="T103" fmla="*/ 517 h 987"/>
              <a:gd name="T104" fmla="*/ 1308 w 3019"/>
              <a:gd name="T105" fmla="*/ 517 h 987"/>
              <a:gd name="T106" fmla="*/ 1629 w 3019"/>
              <a:gd name="T107" fmla="*/ 517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019" h="987">
                <a:moveTo>
                  <a:pt x="301" y="331"/>
                </a:moveTo>
                <a:cubicBezTo>
                  <a:pt x="302" y="314"/>
                  <a:pt x="305" y="282"/>
                  <a:pt x="305" y="227"/>
                </a:cubicBezTo>
                <a:cubicBezTo>
                  <a:pt x="305" y="190"/>
                  <a:pt x="303" y="179"/>
                  <a:pt x="303" y="151"/>
                </a:cubicBezTo>
                <a:cubicBezTo>
                  <a:pt x="301" y="59"/>
                  <a:pt x="251" y="46"/>
                  <a:pt x="188" y="46"/>
                </a:cubicBezTo>
                <a:cubicBezTo>
                  <a:pt x="56" y="46"/>
                  <a:pt x="56" y="46"/>
                  <a:pt x="56" y="46"/>
                </a:cubicBezTo>
                <a:cubicBezTo>
                  <a:pt x="56" y="409"/>
                  <a:pt x="56" y="409"/>
                  <a:pt x="56" y="409"/>
                </a:cubicBezTo>
                <a:cubicBezTo>
                  <a:pt x="190" y="409"/>
                  <a:pt x="190" y="409"/>
                  <a:pt x="190" y="409"/>
                </a:cubicBezTo>
                <a:cubicBezTo>
                  <a:pt x="260" y="409"/>
                  <a:pt x="295" y="397"/>
                  <a:pt x="301" y="331"/>
                </a:cubicBezTo>
                <a:close/>
                <a:moveTo>
                  <a:pt x="201" y="2"/>
                </a:moveTo>
                <a:cubicBezTo>
                  <a:pt x="292" y="2"/>
                  <a:pt x="355" y="31"/>
                  <a:pt x="358" y="133"/>
                </a:cubicBezTo>
                <a:cubicBezTo>
                  <a:pt x="359" y="163"/>
                  <a:pt x="361" y="203"/>
                  <a:pt x="361" y="227"/>
                </a:cubicBezTo>
                <a:cubicBezTo>
                  <a:pt x="361" y="273"/>
                  <a:pt x="358" y="324"/>
                  <a:pt x="357" y="337"/>
                </a:cubicBezTo>
                <a:cubicBezTo>
                  <a:pt x="351" y="407"/>
                  <a:pt x="316" y="453"/>
                  <a:pt x="204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0" y="2"/>
                  <a:pt x="0" y="2"/>
                  <a:pt x="0" y="2"/>
                </a:cubicBezTo>
                <a:lnTo>
                  <a:pt x="201" y="2"/>
                </a:lnTo>
                <a:close/>
                <a:moveTo>
                  <a:pt x="510" y="285"/>
                </a:moveTo>
                <a:cubicBezTo>
                  <a:pt x="711" y="285"/>
                  <a:pt x="711" y="285"/>
                  <a:pt x="711" y="285"/>
                </a:cubicBezTo>
                <a:cubicBezTo>
                  <a:pt x="611" y="21"/>
                  <a:pt x="611" y="21"/>
                  <a:pt x="611" y="21"/>
                </a:cubicBezTo>
                <a:lnTo>
                  <a:pt x="510" y="285"/>
                </a:lnTo>
                <a:close/>
                <a:moveTo>
                  <a:pt x="568" y="2"/>
                </a:moveTo>
                <a:cubicBezTo>
                  <a:pt x="654" y="2"/>
                  <a:pt x="654" y="2"/>
                  <a:pt x="654" y="2"/>
                </a:cubicBezTo>
                <a:cubicBezTo>
                  <a:pt x="829" y="453"/>
                  <a:pt x="829" y="453"/>
                  <a:pt x="829" y="453"/>
                </a:cubicBezTo>
                <a:cubicBezTo>
                  <a:pt x="775" y="453"/>
                  <a:pt x="775" y="453"/>
                  <a:pt x="775" y="453"/>
                </a:cubicBezTo>
                <a:cubicBezTo>
                  <a:pt x="728" y="328"/>
                  <a:pt x="728" y="328"/>
                  <a:pt x="728" y="328"/>
                </a:cubicBezTo>
                <a:cubicBezTo>
                  <a:pt x="494" y="328"/>
                  <a:pt x="494" y="328"/>
                  <a:pt x="494" y="328"/>
                </a:cubicBezTo>
                <a:cubicBezTo>
                  <a:pt x="447" y="453"/>
                  <a:pt x="447" y="453"/>
                  <a:pt x="447" y="453"/>
                </a:cubicBezTo>
                <a:cubicBezTo>
                  <a:pt x="393" y="453"/>
                  <a:pt x="393" y="453"/>
                  <a:pt x="393" y="453"/>
                </a:cubicBezTo>
                <a:cubicBezTo>
                  <a:pt x="393" y="453"/>
                  <a:pt x="568" y="2"/>
                  <a:pt x="568" y="2"/>
                </a:cubicBezTo>
                <a:close/>
                <a:moveTo>
                  <a:pt x="1214" y="2"/>
                </a:moveTo>
                <a:cubicBezTo>
                  <a:pt x="1270" y="2"/>
                  <a:pt x="1270" y="2"/>
                  <a:pt x="1270" y="2"/>
                </a:cubicBezTo>
                <a:cubicBezTo>
                  <a:pt x="1270" y="453"/>
                  <a:pt x="1270" y="453"/>
                  <a:pt x="1270" y="453"/>
                </a:cubicBezTo>
                <a:cubicBezTo>
                  <a:pt x="1169" y="453"/>
                  <a:pt x="1169" y="453"/>
                  <a:pt x="1169" y="453"/>
                </a:cubicBezTo>
                <a:cubicBezTo>
                  <a:pt x="932" y="22"/>
                  <a:pt x="932" y="22"/>
                  <a:pt x="932" y="22"/>
                </a:cubicBezTo>
                <a:cubicBezTo>
                  <a:pt x="932" y="453"/>
                  <a:pt x="932" y="453"/>
                  <a:pt x="932" y="453"/>
                </a:cubicBezTo>
                <a:cubicBezTo>
                  <a:pt x="876" y="453"/>
                  <a:pt x="876" y="453"/>
                  <a:pt x="876" y="453"/>
                </a:cubicBezTo>
                <a:cubicBezTo>
                  <a:pt x="876" y="2"/>
                  <a:pt x="876" y="2"/>
                  <a:pt x="876" y="2"/>
                </a:cubicBezTo>
                <a:cubicBezTo>
                  <a:pt x="977" y="2"/>
                  <a:pt x="977" y="2"/>
                  <a:pt x="977" y="2"/>
                </a:cubicBezTo>
                <a:cubicBezTo>
                  <a:pt x="1214" y="433"/>
                  <a:pt x="1214" y="433"/>
                  <a:pt x="1214" y="433"/>
                </a:cubicBezTo>
                <a:lnTo>
                  <a:pt x="1214" y="2"/>
                </a:lnTo>
                <a:close/>
                <a:moveTo>
                  <a:pt x="1353" y="116"/>
                </a:moveTo>
                <a:cubicBezTo>
                  <a:pt x="1353" y="67"/>
                  <a:pt x="1361" y="40"/>
                  <a:pt x="1388" y="21"/>
                </a:cubicBezTo>
                <a:cubicBezTo>
                  <a:pt x="1420" y="0"/>
                  <a:pt x="1460" y="0"/>
                  <a:pt x="1541" y="0"/>
                </a:cubicBezTo>
                <a:cubicBezTo>
                  <a:pt x="1590" y="0"/>
                  <a:pt x="1618" y="3"/>
                  <a:pt x="1666" y="7"/>
                </a:cubicBezTo>
                <a:cubicBezTo>
                  <a:pt x="1666" y="52"/>
                  <a:pt x="1666" y="52"/>
                  <a:pt x="1666" y="52"/>
                </a:cubicBezTo>
                <a:cubicBezTo>
                  <a:pt x="1640" y="48"/>
                  <a:pt x="1581" y="44"/>
                  <a:pt x="1553" y="44"/>
                </a:cubicBezTo>
                <a:cubicBezTo>
                  <a:pt x="1504" y="44"/>
                  <a:pt x="1466" y="45"/>
                  <a:pt x="1448" y="48"/>
                </a:cubicBezTo>
                <a:cubicBezTo>
                  <a:pt x="1410" y="55"/>
                  <a:pt x="1406" y="81"/>
                  <a:pt x="1406" y="118"/>
                </a:cubicBezTo>
                <a:cubicBezTo>
                  <a:pt x="1406" y="168"/>
                  <a:pt x="1417" y="177"/>
                  <a:pt x="1460" y="187"/>
                </a:cubicBezTo>
                <a:cubicBezTo>
                  <a:pt x="1604" y="221"/>
                  <a:pt x="1604" y="221"/>
                  <a:pt x="1604" y="221"/>
                </a:cubicBezTo>
                <a:cubicBezTo>
                  <a:pt x="1676" y="238"/>
                  <a:pt x="1691" y="253"/>
                  <a:pt x="1691" y="338"/>
                </a:cubicBezTo>
                <a:cubicBezTo>
                  <a:pt x="1691" y="449"/>
                  <a:pt x="1667" y="455"/>
                  <a:pt x="1492" y="455"/>
                </a:cubicBezTo>
                <a:cubicBezTo>
                  <a:pt x="1436" y="455"/>
                  <a:pt x="1403" y="453"/>
                  <a:pt x="1365" y="450"/>
                </a:cubicBezTo>
                <a:cubicBezTo>
                  <a:pt x="1365" y="403"/>
                  <a:pt x="1365" y="403"/>
                  <a:pt x="1365" y="403"/>
                </a:cubicBezTo>
                <a:cubicBezTo>
                  <a:pt x="1393" y="406"/>
                  <a:pt x="1448" y="411"/>
                  <a:pt x="1516" y="411"/>
                </a:cubicBezTo>
                <a:cubicBezTo>
                  <a:pt x="1620" y="411"/>
                  <a:pt x="1637" y="410"/>
                  <a:pt x="1637" y="338"/>
                </a:cubicBezTo>
                <a:cubicBezTo>
                  <a:pt x="1637" y="287"/>
                  <a:pt x="1636" y="275"/>
                  <a:pt x="1588" y="264"/>
                </a:cubicBezTo>
                <a:cubicBezTo>
                  <a:pt x="1448" y="232"/>
                  <a:pt x="1448" y="232"/>
                  <a:pt x="1448" y="232"/>
                </a:cubicBezTo>
                <a:cubicBezTo>
                  <a:pt x="1358" y="211"/>
                  <a:pt x="1353" y="193"/>
                  <a:pt x="1353" y="116"/>
                </a:cubicBezTo>
                <a:close/>
                <a:moveTo>
                  <a:pt x="1930" y="220"/>
                </a:moveTo>
                <a:cubicBezTo>
                  <a:pt x="2130" y="453"/>
                  <a:pt x="2130" y="453"/>
                  <a:pt x="2130" y="453"/>
                </a:cubicBezTo>
                <a:cubicBezTo>
                  <a:pt x="2053" y="453"/>
                  <a:pt x="2053" y="453"/>
                  <a:pt x="2053" y="453"/>
                </a:cubicBezTo>
                <a:cubicBezTo>
                  <a:pt x="1865" y="223"/>
                  <a:pt x="1865" y="223"/>
                  <a:pt x="1865" y="223"/>
                </a:cubicBezTo>
                <a:cubicBezTo>
                  <a:pt x="2044" y="2"/>
                  <a:pt x="2044" y="2"/>
                  <a:pt x="2044" y="2"/>
                </a:cubicBezTo>
                <a:cubicBezTo>
                  <a:pt x="2111" y="2"/>
                  <a:pt x="2111" y="2"/>
                  <a:pt x="2111" y="2"/>
                </a:cubicBezTo>
                <a:lnTo>
                  <a:pt x="1930" y="220"/>
                </a:lnTo>
                <a:close/>
                <a:moveTo>
                  <a:pt x="1774" y="453"/>
                </a:moveTo>
                <a:cubicBezTo>
                  <a:pt x="1774" y="2"/>
                  <a:pt x="1774" y="2"/>
                  <a:pt x="1774" y="2"/>
                </a:cubicBezTo>
                <a:cubicBezTo>
                  <a:pt x="1830" y="2"/>
                  <a:pt x="1830" y="2"/>
                  <a:pt x="1830" y="2"/>
                </a:cubicBezTo>
                <a:cubicBezTo>
                  <a:pt x="1830" y="453"/>
                  <a:pt x="1830" y="453"/>
                  <a:pt x="1830" y="453"/>
                </a:cubicBezTo>
                <a:lnTo>
                  <a:pt x="1774" y="453"/>
                </a:lnTo>
                <a:close/>
                <a:moveTo>
                  <a:pt x="0" y="517"/>
                </a:moveTo>
                <a:cubicBezTo>
                  <a:pt x="340" y="517"/>
                  <a:pt x="340" y="517"/>
                  <a:pt x="340" y="517"/>
                </a:cubicBezTo>
                <a:cubicBezTo>
                  <a:pt x="340" y="601"/>
                  <a:pt x="340" y="601"/>
                  <a:pt x="340" y="601"/>
                </a:cubicBezTo>
                <a:cubicBezTo>
                  <a:pt x="106" y="601"/>
                  <a:pt x="106" y="601"/>
                  <a:pt x="106" y="601"/>
                </a:cubicBezTo>
                <a:cubicBezTo>
                  <a:pt x="106" y="708"/>
                  <a:pt x="106" y="708"/>
                  <a:pt x="106" y="708"/>
                </a:cubicBezTo>
                <a:cubicBezTo>
                  <a:pt x="331" y="708"/>
                  <a:pt x="331" y="708"/>
                  <a:pt x="331" y="708"/>
                </a:cubicBezTo>
                <a:cubicBezTo>
                  <a:pt x="331" y="791"/>
                  <a:pt x="331" y="791"/>
                  <a:pt x="331" y="791"/>
                </a:cubicBezTo>
                <a:cubicBezTo>
                  <a:pt x="106" y="791"/>
                  <a:pt x="106" y="791"/>
                  <a:pt x="106" y="791"/>
                </a:cubicBezTo>
                <a:cubicBezTo>
                  <a:pt x="106" y="903"/>
                  <a:pt x="106" y="903"/>
                  <a:pt x="106" y="903"/>
                </a:cubicBezTo>
                <a:cubicBezTo>
                  <a:pt x="340" y="903"/>
                  <a:pt x="340" y="903"/>
                  <a:pt x="340" y="903"/>
                </a:cubicBezTo>
                <a:cubicBezTo>
                  <a:pt x="340" y="987"/>
                  <a:pt x="340" y="987"/>
                  <a:pt x="340" y="987"/>
                </a:cubicBezTo>
                <a:cubicBezTo>
                  <a:pt x="0" y="987"/>
                  <a:pt x="0" y="987"/>
                  <a:pt x="0" y="987"/>
                </a:cubicBezTo>
                <a:lnTo>
                  <a:pt x="0" y="517"/>
                </a:lnTo>
                <a:close/>
                <a:moveTo>
                  <a:pt x="683" y="690"/>
                </a:moveTo>
                <a:cubicBezTo>
                  <a:pt x="683" y="664"/>
                  <a:pt x="683" y="664"/>
                  <a:pt x="683" y="664"/>
                </a:cubicBezTo>
                <a:cubicBezTo>
                  <a:pt x="683" y="622"/>
                  <a:pt x="676" y="601"/>
                  <a:pt x="624" y="601"/>
                </a:cubicBezTo>
                <a:cubicBezTo>
                  <a:pt x="526" y="601"/>
                  <a:pt x="526" y="601"/>
                  <a:pt x="526" y="601"/>
                </a:cubicBezTo>
                <a:cubicBezTo>
                  <a:pt x="526" y="752"/>
                  <a:pt x="526" y="752"/>
                  <a:pt x="526" y="752"/>
                </a:cubicBezTo>
                <a:cubicBezTo>
                  <a:pt x="617" y="752"/>
                  <a:pt x="617" y="752"/>
                  <a:pt x="617" y="752"/>
                </a:cubicBezTo>
                <a:cubicBezTo>
                  <a:pt x="669" y="752"/>
                  <a:pt x="683" y="739"/>
                  <a:pt x="683" y="690"/>
                </a:cubicBezTo>
                <a:close/>
                <a:moveTo>
                  <a:pt x="791" y="702"/>
                </a:moveTo>
                <a:cubicBezTo>
                  <a:pt x="791" y="767"/>
                  <a:pt x="751" y="811"/>
                  <a:pt x="693" y="817"/>
                </a:cubicBezTo>
                <a:cubicBezTo>
                  <a:pt x="817" y="987"/>
                  <a:pt x="817" y="987"/>
                  <a:pt x="817" y="987"/>
                </a:cubicBezTo>
                <a:cubicBezTo>
                  <a:pt x="688" y="987"/>
                  <a:pt x="688" y="987"/>
                  <a:pt x="688" y="987"/>
                </a:cubicBezTo>
                <a:cubicBezTo>
                  <a:pt x="526" y="762"/>
                  <a:pt x="526" y="762"/>
                  <a:pt x="526" y="762"/>
                </a:cubicBezTo>
                <a:cubicBezTo>
                  <a:pt x="526" y="987"/>
                  <a:pt x="526" y="987"/>
                  <a:pt x="526" y="987"/>
                </a:cubicBezTo>
                <a:cubicBezTo>
                  <a:pt x="419" y="987"/>
                  <a:pt x="419" y="987"/>
                  <a:pt x="419" y="987"/>
                </a:cubicBezTo>
                <a:cubicBezTo>
                  <a:pt x="419" y="517"/>
                  <a:pt x="419" y="517"/>
                  <a:pt x="419" y="517"/>
                </a:cubicBezTo>
                <a:cubicBezTo>
                  <a:pt x="656" y="517"/>
                  <a:pt x="656" y="517"/>
                  <a:pt x="656" y="517"/>
                </a:cubicBezTo>
                <a:cubicBezTo>
                  <a:pt x="768" y="517"/>
                  <a:pt x="791" y="573"/>
                  <a:pt x="791" y="658"/>
                </a:cubicBezTo>
                <a:lnTo>
                  <a:pt x="791" y="702"/>
                </a:lnTo>
                <a:close/>
                <a:moveTo>
                  <a:pt x="1163" y="517"/>
                </a:moveTo>
                <a:cubicBezTo>
                  <a:pt x="1269" y="517"/>
                  <a:pt x="1269" y="517"/>
                  <a:pt x="1269" y="517"/>
                </a:cubicBezTo>
                <a:cubicBezTo>
                  <a:pt x="1269" y="987"/>
                  <a:pt x="1269" y="987"/>
                  <a:pt x="1269" y="987"/>
                </a:cubicBezTo>
                <a:cubicBezTo>
                  <a:pt x="1163" y="987"/>
                  <a:pt x="1163" y="987"/>
                  <a:pt x="1163" y="987"/>
                </a:cubicBezTo>
                <a:cubicBezTo>
                  <a:pt x="1163" y="789"/>
                  <a:pt x="1163" y="789"/>
                  <a:pt x="1163" y="789"/>
                </a:cubicBezTo>
                <a:cubicBezTo>
                  <a:pt x="984" y="789"/>
                  <a:pt x="984" y="789"/>
                  <a:pt x="984" y="789"/>
                </a:cubicBezTo>
                <a:cubicBezTo>
                  <a:pt x="984" y="987"/>
                  <a:pt x="984" y="987"/>
                  <a:pt x="984" y="987"/>
                </a:cubicBezTo>
                <a:cubicBezTo>
                  <a:pt x="878" y="987"/>
                  <a:pt x="878" y="987"/>
                  <a:pt x="878" y="987"/>
                </a:cubicBezTo>
                <a:cubicBezTo>
                  <a:pt x="878" y="517"/>
                  <a:pt x="878" y="517"/>
                  <a:pt x="878" y="517"/>
                </a:cubicBezTo>
                <a:cubicBezTo>
                  <a:pt x="984" y="517"/>
                  <a:pt x="984" y="517"/>
                  <a:pt x="984" y="517"/>
                </a:cubicBezTo>
                <a:cubicBezTo>
                  <a:pt x="984" y="705"/>
                  <a:pt x="984" y="705"/>
                  <a:pt x="984" y="705"/>
                </a:cubicBezTo>
                <a:cubicBezTo>
                  <a:pt x="1163" y="705"/>
                  <a:pt x="1163" y="705"/>
                  <a:pt x="1163" y="705"/>
                </a:cubicBezTo>
                <a:lnTo>
                  <a:pt x="1163" y="517"/>
                </a:lnTo>
                <a:close/>
                <a:moveTo>
                  <a:pt x="3019" y="517"/>
                </a:moveTo>
                <a:cubicBezTo>
                  <a:pt x="2896" y="987"/>
                  <a:pt x="2896" y="987"/>
                  <a:pt x="2896" y="987"/>
                </a:cubicBezTo>
                <a:cubicBezTo>
                  <a:pt x="2714" y="987"/>
                  <a:pt x="2714" y="987"/>
                  <a:pt x="2714" y="987"/>
                </a:cubicBezTo>
                <a:cubicBezTo>
                  <a:pt x="2591" y="517"/>
                  <a:pt x="2591" y="517"/>
                  <a:pt x="2591" y="517"/>
                </a:cubicBezTo>
                <a:cubicBezTo>
                  <a:pt x="2698" y="517"/>
                  <a:pt x="2698" y="517"/>
                  <a:pt x="2698" y="517"/>
                </a:cubicBezTo>
                <a:cubicBezTo>
                  <a:pt x="2805" y="942"/>
                  <a:pt x="2805" y="942"/>
                  <a:pt x="2805" y="942"/>
                </a:cubicBezTo>
                <a:cubicBezTo>
                  <a:pt x="2912" y="517"/>
                  <a:pt x="2912" y="517"/>
                  <a:pt x="2912" y="517"/>
                </a:cubicBezTo>
                <a:lnTo>
                  <a:pt x="3019" y="517"/>
                </a:lnTo>
                <a:close/>
                <a:moveTo>
                  <a:pt x="1774" y="517"/>
                </a:moveTo>
                <a:cubicBezTo>
                  <a:pt x="2114" y="517"/>
                  <a:pt x="2114" y="517"/>
                  <a:pt x="2114" y="517"/>
                </a:cubicBezTo>
                <a:cubicBezTo>
                  <a:pt x="2114" y="601"/>
                  <a:pt x="2114" y="601"/>
                  <a:pt x="2114" y="601"/>
                </a:cubicBezTo>
                <a:cubicBezTo>
                  <a:pt x="1881" y="601"/>
                  <a:pt x="1881" y="601"/>
                  <a:pt x="1881" y="601"/>
                </a:cubicBezTo>
                <a:cubicBezTo>
                  <a:pt x="1881" y="708"/>
                  <a:pt x="1881" y="708"/>
                  <a:pt x="1881" y="708"/>
                </a:cubicBezTo>
                <a:cubicBezTo>
                  <a:pt x="2106" y="708"/>
                  <a:pt x="2106" y="708"/>
                  <a:pt x="2106" y="708"/>
                </a:cubicBezTo>
                <a:cubicBezTo>
                  <a:pt x="2106" y="791"/>
                  <a:pt x="2106" y="791"/>
                  <a:pt x="2106" y="791"/>
                </a:cubicBezTo>
                <a:cubicBezTo>
                  <a:pt x="1881" y="791"/>
                  <a:pt x="1881" y="791"/>
                  <a:pt x="1881" y="791"/>
                </a:cubicBezTo>
                <a:cubicBezTo>
                  <a:pt x="1881" y="903"/>
                  <a:pt x="1881" y="903"/>
                  <a:pt x="1881" y="903"/>
                </a:cubicBezTo>
                <a:cubicBezTo>
                  <a:pt x="2114" y="903"/>
                  <a:pt x="2114" y="903"/>
                  <a:pt x="2114" y="903"/>
                </a:cubicBezTo>
                <a:cubicBezTo>
                  <a:pt x="2114" y="987"/>
                  <a:pt x="2114" y="987"/>
                  <a:pt x="2114" y="987"/>
                </a:cubicBezTo>
                <a:cubicBezTo>
                  <a:pt x="1774" y="987"/>
                  <a:pt x="1774" y="987"/>
                  <a:pt x="1774" y="987"/>
                </a:cubicBezTo>
                <a:lnTo>
                  <a:pt x="1774" y="517"/>
                </a:lnTo>
                <a:close/>
                <a:moveTo>
                  <a:pt x="2458" y="690"/>
                </a:moveTo>
                <a:cubicBezTo>
                  <a:pt x="2458" y="664"/>
                  <a:pt x="2458" y="664"/>
                  <a:pt x="2458" y="664"/>
                </a:cubicBezTo>
                <a:cubicBezTo>
                  <a:pt x="2458" y="622"/>
                  <a:pt x="2451" y="601"/>
                  <a:pt x="2398" y="601"/>
                </a:cubicBezTo>
                <a:cubicBezTo>
                  <a:pt x="2301" y="601"/>
                  <a:pt x="2301" y="601"/>
                  <a:pt x="2301" y="601"/>
                </a:cubicBezTo>
                <a:cubicBezTo>
                  <a:pt x="2301" y="752"/>
                  <a:pt x="2301" y="752"/>
                  <a:pt x="2301" y="752"/>
                </a:cubicBezTo>
                <a:cubicBezTo>
                  <a:pt x="2392" y="752"/>
                  <a:pt x="2392" y="752"/>
                  <a:pt x="2392" y="752"/>
                </a:cubicBezTo>
                <a:cubicBezTo>
                  <a:pt x="2444" y="752"/>
                  <a:pt x="2458" y="739"/>
                  <a:pt x="2458" y="690"/>
                </a:cubicBezTo>
                <a:close/>
                <a:moveTo>
                  <a:pt x="2566" y="702"/>
                </a:moveTo>
                <a:cubicBezTo>
                  <a:pt x="2566" y="767"/>
                  <a:pt x="2526" y="811"/>
                  <a:pt x="2468" y="817"/>
                </a:cubicBezTo>
                <a:cubicBezTo>
                  <a:pt x="2591" y="987"/>
                  <a:pt x="2591" y="987"/>
                  <a:pt x="2591" y="987"/>
                </a:cubicBezTo>
                <a:cubicBezTo>
                  <a:pt x="2463" y="987"/>
                  <a:pt x="2463" y="987"/>
                  <a:pt x="2463" y="987"/>
                </a:cubicBezTo>
                <a:cubicBezTo>
                  <a:pt x="2301" y="762"/>
                  <a:pt x="2301" y="762"/>
                  <a:pt x="2301" y="762"/>
                </a:cubicBezTo>
                <a:cubicBezTo>
                  <a:pt x="2301" y="987"/>
                  <a:pt x="2301" y="987"/>
                  <a:pt x="2301" y="987"/>
                </a:cubicBezTo>
                <a:cubicBezTo>
                  <a:pt x="2194" y="987"/>
                  <a:pt x="2194" y="987"/>
                  <a:pt x="2194" y="987"/>
                </a:cubicBezTo>
                <a:cubicBezTo>
                  <a:pt x="2194" y="517"/>
                  <a:pt x="2194" y="517"/>
                  <a:pt x="2194" y="517"/>
                </a:cubicBezTo>
                <a:cubicBezTo>
                  <a:pt x="2431" y="517"/>
                  <a:pt x="2431" y="517"/>
                  <a:pt x="2431" y="517"/>
                </a:cubicBezTo>
                <a:cubicBezTo>
                  <a:pt x="2543" y="517"/>
                  <a:pt x="2566" y="573"/>
                  <a:pt x="2566" y="658"/>
                </a:cubicBezTo>
                <a:lnTo>
                  <a:pt x="2566" y="702"/>
                </a:lnTo>
                <a:close/>
                <a:moveTo>
                  <a:pt x="1629" y="517"/>
                </a:moveTo>
                <a:cubicBezTo>
                  <a:pt x="1736" y="517"/>
                  <a:pt x="1736" y="517"/>
                  <a:pt x="1736" y="517"/>
                </a:cubicBezTo>
                <a:cubicBezTo>
                  <a:pt x="1613" y="987"/>
                  <a:pt x="1613" y="987"/>
                  <a:pt x="1613" y="987"/>
                </a:cubicBezTo>
                <a:cubicBezTo>
                  <a:pt x="1430" y="987"/>
                  <a:pt x="1430" y="987"/>
                  <a:pt x="1430" y="987"/>
                </a:cubicBezTo>
                <a:cubicBezTo>
                  <a:pt x="1308" y="517"/>
                  <a:pt x="1308" y="517"/>
                  <a:pt x="1308" y="517"/>
                </a:cubicBezTo>
                <a:cubicBezTo>
                  <a:pt x="1415" y="517"/>
                  <a:pt x="1415" y="517"/>
                  <a:pt x="1415" y="517"/>
                </a:cubicBezTo>
                <a:cubicBezTo>
                  <a:pt x="1522" y="942"/>
                  <a:pt x="1522" y="942"/>
                  <a:pt x="1522" y="942"/>
                </a:cubicBezTo>
                <a:lnTo>
                  <a:pt x="1629" y="5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2" name="PresentationTitle"/>
          <p:cNvSpPr>
            <a:spLocks noGrp="1"/>
          </p:cNvSpPr>
          <p:nvPr>
            <p:ph type="ctrTitle" hasCustomPrompt="1"/>
          </p:nvPr>
        </p:nvSpPr>
        <p:spPr>
          <a:xfrm>
            <a:off x="637200" y="1420381"/>
            <a:ext cx="5990492" cy="2292836"/>
          </a:xfrm>
        </p:spPr>
        <p:txBody>
          <a:bodyPr anchor="b"/>
          <a:lstStyle>
            <a:lvl1pPr algn="l">
              <a:lnSpc>
                <a:spcPct val="86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SpeakerNavn"/>
          <p:cNvSpPr>
            <a:spLocks noGrp="1"/>
          </p:cNvSpPr>
          <p:nvPr>
            <p:ph type="subTitle" idx="1" hasCustomPrompt="1"/>
          </p:nvPr>
        </p:nvSpPr>
        <p:spPr>
          <a:xfrm>
            <a:off x="637200" y="3938672"/>
            <a:ext cx="5990492" cy="1087397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600">
                <a:solidFill>
                  <a:schemeClr val="accent1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90F0E272-32D4-496A-A76B-539A09F5E38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493620" y="0"/>
            <a:ext cx="4698380" cy="6858000"/>
          </a:xfrm>
          <a:blipFill>
            <a:blip r:embed="rId2"/>
            <a:stretch>
              <a:fillRect/>
            </a:stretch>
          </a:blipFill>
        </p:spPr>
        <p:txBody>
          <a:bodyPr lIns="144000" tIns="108000" anchor="t" anchorCtr="0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på denne pladsholder og indsæt billede via Images Library </a:t>
            </a:r>
          </a:p>
        </p:txBody>
      </p:sp>
      <p:sp>
        <p:nvSpPr>
          <p:cNvPr id="4" name="TemaDato"/>
          <p:cNvSpPr>
            <a:spLocks noGrp="1"/>
          </p:cNvSpPr>
          <p:nvPr>
            <p:ph type="dt" sz="half" idx="10"/>
          </p:nvPr>
        </p:nvSpPr>
        <p:spPr>
          <a:xfrm>
            <a:off x="1382491" y="691200"/>
            <a:ext cx="5245200" cy="180000"/>
          </a:xfrm>
        </p:spPr>
        <p:txBody>
          <a:bodyPr/>
          <a:lstStyle>
            <a:lvl1pPr>
              <a:defRPr sz="1400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Tema/emne  ǀ  dato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1ACEB95-BA60-426A-9160-0E067F23F6AB}"/>
              </a:ext>
            </a:extLst>
          </p:cNvPr>
          <p:cNvCxnSpPr>
            <a:cxnSpLocks/>
          </p:cNvCxnSpPr>
          <p:nvPr userDrawn="1"/>
        </p:nvCxnSpPr>
        <p:spPr>
          <a:xfrm>
            <a:off x="504843" y="780345"/>
            <a:ext cx="708347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160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6104" y="588396"/>
            <a:ext cx="10919792" cy="87034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noProof="0" dirty="0"/>
              <a:t>Klik for at redigere i master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8BD7C5E5-BD0B-4CE9-BE6C-A355FBF7C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587" y="1779588"/>
            <a:ext cx="5990400" cy="3770312"/>
          </a:xfrm>
        </p:spPr>
        <p:txBody>
          <a:bodyPr/>
          <a:lstStyle>
            <a:lvl1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  <a:latin typeface="GT America Medium" panose="00000600000000000000" pitchFamily="2" charset="0"/>
              </a:defRPr>
            </a:lvl1pPr>
            <a:lvl2pPr marL="0" indent="0">
              <a:lnSpc>
                <a:spcPct val="83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 marL="0" indent="0">
              <a:lnSpc>
                <a:spcPct val="83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>
                <a:solidFill>
                  <a:schemeClr val="accent1"/>
                </a:solidFill>
                <a:latin typeface="GT America" panose="00000500000000000000" pitchFamily="2" charset="0"/>
              </a:defRPr>
            </a:lvl3pPr>
            <a:lvl4pPr marL="180000" indent="-180000">
              <a:lnSpc>
                <a:spcPct val="83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>
                <a:solidFill>
                  <a:schemeClr val="accent1"/>
                </a:solidFill>
                <a:latin typeface="+mn-lt"/>
              </a:defRPr>
            </a:lvl4pPr>
            <a:lvl5pPr marL="180000" indent="-180000">
              <a:lnSpc>
                <a:spcPct val="83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  <a:latin typeface="+mn-lt"/>
              </a:defRPr>
            </a:lvl5pPr>
            <a:lvl6pPr marL="180000" indent="-180000">
              <a:lnSpc>
                <a:spcPct val="83000"/>
              </a:lnSpc>
              <a:defRPr sz="1200">
                <a:solidFill>
                  <a:schemeClr val="accent1"/>
                </a:solidFill>
                <a:latin typeface="+mn-lt"/>
              </a:defRPr>
            </a:lvl6pPr>
            <a:lvl7pPr marL="180000" indent="-180000">
              <a:lnSpc>
                <a:spcPct val="83000"/>
              </a:lnSpc>
              <a:defRPr sz="1200">
                <a:solidFill>
                  <a:schemeClr val="accent1"/>
                </a:solidFill>
                <a:latin typeface="+mn-lt"/>
              </a:defRPr>
            </a:lvl7pPr>
            <a:lvl8pPr marL="180000" indent="-180000">
              <a:lnSpc>
                <a:spcPct val="83000"/>
              </a:lnSpc>
              <a:defRPr sz="1200">
                <a:solidFill>
                  <a:schemeClr val="accent1"/>
                </a:solidFill>
                <a:latin typeface="+mn-lt"/>
              </a:defRPr>
            </a:lvl8pPr>
            <a:lvl9pPr marL="180000" indent="-180000">
              <a:lnSpc>
                <a:spcPct val="83000"/>
              </a:lnSpc>
              <a:defRPr sz="1200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0" name="D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80" y="3658460"/>
            <a:ext cx="3053290" cy="3079130"/>
          </a:xfrm>
          <a:prstGeom prst="rect">
            <a:avLst/>
          </a:prstGeom>
        </p:spPr>
      </p:pic>
      <p:sp>
        <p:nvSpPr>
          <p:cNvPr id="16" name="Logo"/>
          <p:cNvSpPr>
            <a:spLocks noEditPoints="1"/>
          </p:cNvSpPr>
          <p:nvPr userDrawn="1"/>
        </p:nvSpPr>
        <p:spPr bwMode="auto">
          <a:xfrm>
            <a:off x="637200" y="5889308"/>
            <a:ext cx="1440000" cy="472212"/>
          </a:xfrm>
          <a:custGeom>
            <a:avLst/>
            <a:gdLst>
              <a:gd name="T0" fmla="*/ 303 w 3019"/>
              <a:gd name="T1" fmla="*/ 151 h 987"/>
              <a:gd name="T2" fmla="*/ 56 w 3019"/>
              <a:gd name="T3" fmla="*/ 409 h 987"/>
              <a:gd name="T4" fmla="*/ 201 w 3019"/>
              <a:gd name="T5" fmla="*/ 2 h 987"/>
              <a:gd name="T6" fmla="*/ 357 w 3019"/>
              <a:gd name="T7" fmla="*/ 337 h 987"/>
              <a:gd name="T8" fmla="*/ 0 w 3019"/>
              <a:gd name="T9" fmla="*/ 2 h 987"/>
              <a:gd name="T10" fmla="*/ 711 w 3019"/>
              <a:gd name="T11" fmla="*/ 285 h 987"/>
              <a:gd name="T12" fmla="*/ 568 w 3019"/>
              <a:gd name="T13" fmla="*/ 2 h 987"/>
              <a:gd name="T14" fmla="*/ 775 w 3019"/>
              <a:gd name="T15" fmla="*/ 453 h 987"/>
              <a:gd name="T16" fmla="*/ 447 w 3019"/>
              <a:gd name="T17" fmla="*/ 453 h 987"/>
              <a:gd name="T18" fmla="*/ 1214 w 3019"/>
              <a:gd name="T19" fmla="*/ 2 h 987"/>
              <a:gd name="T20" fmla="*/ 1169 w 3019"/>
              <a:gd name="T21" fmla="*/ 453 h 987"/>
              <a:gd name="T22" fmla="*/ 876 w 3019"/>
              <a:gd name="T23" fmla="*/ 453 h 987"/>
              <a:gd name="T24" fmla="*/ 1214 w 3019"/>
              <a:gd name="T25" fmla="*/ 433 h 987"/>
              <a:gd name="T26" fmla="*/ 1388 w 3019"/>
              <a:gd name="T27" fmla="*/ 21 h 987"/>
              <a:gd name="T28" fmla="*/ 1666 w 3019"/>
              <a:gd name="T29" fmla="*/ 52 h 987"/>
              <a:gd name="T30" fmla="*/ 1406 w 3019"/>
              <a:gd name="T31" fmla="*/ 118 h 987"/>
              <a:gd name="T32" fmla="*/ 1691 w 3019"/>
              <a:gd name="T33" fmla="*/ 338 h 987"/>
              <a:gd name="T34" fmla="*/ 1365 w 3019"/>
              <a:gd name="T35" fmla="*/ 403 h 987"/>
              <a:gd name="T36" fmla="*/ 1588 w 3019"/>
              <a:gd name="T37" fmla="*/ 264 h 987"/>
              <a:gd name="T38" fmla="*/ 1930 w 3019"/>
              <a:gd name="T39" fmla="*/ 220 h 987"/>
              <a:gd name="T40" fmla="*/ 1865 w 3019"/>
              <a:gd name="T41" fmla="*/ 223 h 987"/>
              <a:gd name="T42" fmla="*/ 1930 w 3019"/>
              <a:gd name="T43" fmla="*/ 220 h 987"/>
              <a:gd name="T44" fmla="*/ 1830 w 3019"/>
              <a:gd name="T45" fmla="*/ 2 h 987"/>
              <a:gd name="T46" fmla="*/ 0 w 3019"/>
              <a:gd name="T47" fmla="*/ 517 h 987"/>
              <a:gd name="T48" fmla="*/ 106 w 3019"/>
              <a:gd name="T49" fmla="*/ 601 h 987"/>
              <a:gd name="T50" fmla="*/ 331 w 3019"/>
              <a:gd name="T51" fmla="*/ 791 h 987"/>
              <a:gd name="T52" fmla="*/ 340 w 3019"/>
              <a:gd name="T53" fmla="*/ 903 h 987"/>
              <a:gd name="T54" fmla="*/ 0 w 3019"/>
              <a:gd name="T55" fmla="*/ 517 h 987"/>
              <a:gd name="T56" fmla="*/ 624 w 3019"/>
              <a:gd name="T57" fmla="*/ 601 h 987"/>
              <a:gd name="T58" fmla="*/ 617 w 3019"/>
              <a:gd name="T59" fmla="*/ 752 h 987"/>
              <a:gd name="T60" fmla="*/ 693 w 3019"/>
              <a:gd name="T61" fmla="*/ 817 h 987"/>
              <a:gd name="T62" fmla="*/ 526 w 3019"/>
              <a:gd name="T63" fmla="*/ 762 h 987"/>
              <a:gd name="T64" fmla="*/ 419 w 3019"/>
              <a:gd name="T65" fmla="*/ 517 h 987"/>
              <a:gd name="T66" fmla="*/ 791 w 3019"/>
              <a:gd name="T67" fmla="*/ 702 h 987"/>
              <a:gd name="T68" fmla="*/ 1269 w 3019"/>
              <a:gd name="T69" fmla="*/ 987 h 987"/>
              <a:gd name="T70" fmla="*/ 984 w 3019"/>
              <a:gd name="T71" fmla="*/ 789 h 987"/>
              <a:gd name="T72" fmla="*/ 878 w 3019"/>
              <a:gd name="T73" fmla="*/ 517 h 987"/>
              <a:gd name="T74" fmla="*/ 1163 w 3019"/>
              <a:gd name="T75" fmla="*/ 705 h 987"/>
              <a:gd name="T76" fmla="*/ 2896 w 3019"/>
              <a:gd name="T77" fmla="*/ 987 h 987"/>
              <a:gd name="T78" fmla="*/ 2698 w 3019"/>
              <a:gd name="T79" fmla="*/ 517 h 987"/>
              <a:gd name="T80" fmla="*/ 3019 w 3019"/>
              <a:gd name="T81" fmla="*/ 517 h 987"/>
              <a:gd name="T82" fmla="*/ 2114 w 3019"/>
              <a:gd name="T83" fmla="*/ 601 h 987"/>
              <a:gd name="T84" fmla="*/ 2106 w 3019"/>
              <a:gd name="T85" fmla="*/ 708 h 987"/>
              <a:gd name="T86" fmla="*/ 1881 w 3019"/>
              <a:gd name="T87" fmla="*/ 903 h 987"/>
              <a:gd name="T88" fmla="*/ 1774 w 3019"/>
              <a:gd name="T89" fmla="*/ 987 h 987"/>
              <a:gd name="T90" fmla="*/ 2458 w 3019"/>
              <a:gd name="T91" fmla="*/ 664 h 987"/>
              <a:gd name="T92" fmla="*/ 2301 w 3019"/>
              <a:gd name="T93" fmla="*/ 752 h 987"/>
              <a:gd name="T94" fmla="*/ 2566 w 3019"/>
              <a:gd name="T95" fmla="*/ 702 h 987"/>
              <a:gd name="T96" fmla="*/ 2463 w 3019"/>
              <a:gd name="T97" fmla="*/ 987 h 987"/>
              <a:gd name="T98" fmla="*/ 2194 w 3019"/>
              <a:gd name="T99" fmla="*/ 987 h 987"/>
              <a:gd name="T100" fmla="*/ 2566 w 3019"/>
              <a:gd name="T101" fmla="*/ 658 h 987"/>
              <a:gd name="T102" fmla="*/ 1736 w 3019"/>
              <a:gd name="T103" fmla="*/ 517 h 987"/>
              <a:gd name="T104" fmla="*/ 1308 w 3019"/>
              <a:gd name="T105" fmla="*/ 517 h 987"/>
              <a:gd name="T106" fmla="*/ 1629 w 3019"/>
              <a:gd name="T107" fmla="*/ 517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019" h="987">
                <a:moveTo>
                  <a:pt x="301" y="331"/>
                </a:moveTo>
                <a:cubicBezTo>
                  <a:pt x="302" y="314"/>
                  <a:pt x="305" y="282"/>
                  <a:pt x="305" y="227"/>
                </a:cubicBezTo>
                <a:cubicBezTo>
                  <a:pt x="305" y="190"/>
                  <a:pt x="303" y="179"/>
                  <a:pt x="303" y="151"/>
                </a:cubicBezTo>
                <a:cubicBezTo>
                  <a:pt x="301" y="59"/>
                  <a:pt x="251" y="46"/>
                  <a:pt x="188" y="46"/>
                </a:cubicBezTo>
                <a:cubicBezTo>
                  <a:pt x="56" y="46"/>
                  <a:pt x="56" y="46"/>
                  <a:pt x="56" y="46"/>
                </a:cubicBezTo>
                <a:cubicBezTo>
                  <a:pt x="56" y="409"/>
                  <a:pt x="56" y="409"/>
                  <a:pt x="56" y="409"/>
                </a:cubicBezTo>
                <a:cubicBezTo>
                  <a:pt x="190" y="409"/>
                  <a:pt x="190" y="409"/>
                  <a:pt x="190" y="409"/>
                </a:cubicBezTo>
                <a:cubicBezTo>
                  <a:pt x="260" y="409"/>
                  <a:pt x="295" y="397"/>
                  <a:pt x="301" y="331"/>
                </a:cubicBezTo>
                <a:close/>
                <a:moveTo>
                  <a:pt x="201" y="2"/>
                </a:moveTo>
                <a:cubicBezTo>
                  <a:pt x="292" y="2"/>
                  <a:pt x="355" y="31"/>
                  <a:pt x="358" y="133"/>
                </a:cubicBezTo>
                <a:cubicBezTo>
                  <a:pt x="359" y="163"/>
                  <a:pt x="361" y="203"/>
                  <a:pt x="361" y="227"/>
                </a:cubicBezTo>
                <a:cubicBezTo>
                  <a:pt x="361" y="273"/>
                  <a:pt x="358" y="324"/>
                  <a:pt x="357" y="337"/>
                </a:cubicBezTo>
                <a:cubicBezTo>
                  <a:pt x="351" y="407"/>
                  <a:pt x="316" y="453"/>
                  <a:pt x="204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0" y="2"/>
                  <a:pt x="0" y="2"/>
                  <a:pt x="0" y="2"/>
                </a:cubicBezTo>
                <a:lnTo>
                  <a:pt x="201" y="2"/>
                </a:lnTo>
                <a:close/>
                <a:moveTo>
                  <a:pt x="510" y="285"/>
                </a:moveTo>
                <a:cubicBezTo>
                  <a:pt x="711" y="285"/>
                  <a:pt x="711" y="285"/>
                  <a:pt x="711" y="285"/>
                </a:cubicBezTo>
                <a:cubicBezTo>
                  <a:pt x="611" y="21"/>
                  <a:pt x="611" y="21"/>
                  <a:pt x="611" y="21"/>
                </a:cubicBezTo>
                <a:lnTo>
                  <a:pt x="510" y="285"/>
                </a:lnTo>
                <a:close/>
                <a:moveTo>
                  <a:pt x="568" y="2"/>
                </a:moveTo>
                <a:cubicBezTo>
                  <a:pt x="654" y="2"/>
                  <a:pt x="654" y="2"/>
                  <a:pt x="654" y="2"/>
                </a:cubicBezTo>
                <a:cubicBezTo>
                  <a:pt x="829" y="453"/>
                  <a:pt x="829" y="453"/>
                  <a:pt x="829" y="453"/>
                </a:cubicBezTo>
                <a:cubicBezTo>
                  <a:pt x="775" y="453"/>
                  <a:pt x="775" y="453"/>
                  <a:pt x="775" y="453"/>
                </a:cubicBezTo>
                <a:cubicBezTo>
                  <a:pt x="728" y="328"/>
                  <a:pt x="728" y="328"/>
                  <a:pt x="728" y="328"/>
                </a:cubicBezTo>
                <a:cubicBezTo>
                  <a:pt x="494" y="328"/>
                  <a:pt x="494" y="328"/>
                  <a:pt x="494" y="328"/>
                </a:cubicBezTo>
                <a:cubicBezTo>
                  <a:pt x="447" y="453"/>
                  <a:pt x="447" y="453"/>
                  <a:pt x="447" y="453"/>
                </a:cubicBezTo>
                <a:cubicBezTo>
                  <a:pt x="393" y="453"/>
                  <a:pt x="393" y="453"/>
                  <a:pt x="393" y="453"/>
                </a:cubicBezTo>
                <a:cubicBezTo>
                  <a:pt x="393" y="453"/>
                  <a:pt x="568" y="2"/>
                  <a:pt x="568" y="2"/>
                </a:cubicBezTo>
                <a:close/>
                <a:moveTo>
                  <a:pt x="1214" y="2"/>
                </a:moveTo>
                <a:cubicBezTo>
                  <a:pt x="1270" y="2"/>
                  <a:pt x="1270" y="2"/>
                  <a:pt x="1270" y="2"/>
                </a:cubicBezTo>
                <a:cubicBezTo>
                  <a:pt x="1270" y="453"/>
                  <a:pt x="1270" y="453"/>
                  <a:pt x="1270" y="453"/>
                </a:cubicBezTo>
                <a:cubicBezTo>
                  <a:pt x="1169" y="453"/>
                  <a:pt x="1169" y="453"/>
                  <a:pt x="1169" y="453"/>
                </a:cubicBezTo>
                <a:cubicBezTo>
                  <a:pt x="932" y="22"/>
                  <a:pt x="932" y="22"/>
                  <a:pt x="932" y="22"/>
                </a:cubicBezTo>
                <a:cubicBezTo>
                  <a:pt x="932" y="453"/>
                  <a:pt x="932" y="453"/>
                  <a:pt x="932" y="453"/>
                </a:cubicBezTo>
                <a:cubicBezTo>
                  <a:pt x="876" y="453"/>
                  <a:pt x="876" y="453"/>
                  <a:pt x="876" y="453"/>
                </a:cubicBezTo>
                <a:cubicBezTo>
                  <a:pt x="876" y="2"/>
                  <a:pt x="876" y="2"/>
                  <a:pt x="876" y="2"/>
                </a:cubicBezTo>
                <a:cubicBezTo>
                  <a:pt x="977" y="2"/>
                  <a:pt x="977" y="2"/>
                  <a:pt x="977" y="2"/>
                </a:cubicBezTo>
                <a:cubicBezTo>
                  <a:pt x="1214" y="433"/>
                  <a:pt x="1214" y="433"/>
                  <a:pt x="1214" y="433"/>
                </a:cubicBezTo>
                <a:lnTo>
                  <a:pt x="1214" y="2"/>
                </a:lnTo>
                <a:close/>
                <a:moveTo>
                  <a:pt x="1353" y="116"/>
                </a:moveTo>
                <a:cubicBezTo>
                  <a:pt x="1353" y="67"/>
                  <a:pt x="1361" y="40"/>
                  <a:pt x="1388" y="21"/>
                </a:cubicBezTo>
                <a:cubicBezTo>
                  <a:pt x="1420" y="0"/>
                  <a:pt x="1460" y="0"/>
                  <a:pt x="1541" y="0"/>
                </a:cubicBezTo>
                <a:cubicBezTo>
                  <a:pt x="1590" y="0"/>
                  <a:pt x="1618" y="3"/>
                  <a:pt x="1666" y="7"/>
                </a:cubicBezTo>
                <a:cubicBezTo>
                  <a:pt x="1666" y="52"/>
                  <a:pt x="1666" y="52"/>
                  <a:pt x="1666" y="52"/>
                </a:cubicBezTo>
                <a:cubicBezTo>
                  <a:pt x="1640" y="48"/>
                  <a:pt x="1581" y="44"/>
                  <a:pt x="1553" y="44"/>
                </a:cubicBezTo>
                <a:cubicBezTo>
                  <a:pt x="1504" y="44"/>
                  <a:pt x="1466" y="45"/>
                  <a:pt x="1448" y="48"/>
                </a:cubicBezTo>
                <a:cubicBezTo>
                  <a:pt x="1410" y="55"/>
                  <a:pt x="1406" y="81"/>
                  <a:pt x="1406" y="118"/>
                </a:cubicBezTo>
                <a:cubicBezTo>
                  <a:pt x="1406" y="168"/>
                  <a:pt x="1417" y="177"/>
                  <a:pt x="1460" y="187"/>
                </a:cubicBezTo>
                <a:cubicBezTo>
                  <a:pt x="1604" y="221"/>
                  <a:pt x="1604" y="221"/>
                  <a:pt x="1604" y="221"/>
                </a:cubicBezTo>
                <a:cubicBezTo>
                  <a:pt x="1676" y="238"/>
                  <a:pt x="1691" y="253"/>
                  <a:pt x="1691" y="338"/>
                </a:cubicBezTo>
                <a:cubicBezTo>
                  <a:pt x="1691" y="449"/>
                  <a:pt x="1667" y="455"/>
                  <a:pt x="1492" y="455"/>
                </a:cubicBezTo>
                <a:cubicBezTo>
                  <a:pt x="1436" y="455"/>
                  <a:pt x="1403" y="453"/>
                  <a:pt x="1365" y="450"/>
                </a:cubicBezTo>
                <a:cubicBezTo>
                  <a:pt x="1365" y="403"/>
                  <a:pt x="1365" y="403"/>
                  <a:pt x="1365" y="403"/>
                </a:cubicBezTo>
                <a:cubicBezTo>
                  <a:pt x="1393" y="406"/>
                  <a:pt x="1448" y="411"/>
                  <a:pt x="1516" y="411"/>
                </a:cubicBezTo>
                <a:cubicBezTo>
                  <a:pt x="1620" y="411"/>
                  <a:pt x="1637" y="410"/>
                  <a:pt x="1637" y="338"/>
                </a:cubicBezTo>
                <a:cubicBezTo>
                  <a:pt x="1637" y="287"/>
                  <a:pt x="1636" y="275"/>
                  <a:pt x="1588" y="264"/>
                </a:cubicBezTo>
                <a:cubicBezTo>
                  <a:pt x="1448" y="232"/>
                  <a:pt x="1448" y="232"/>
                  <a:pt x="1448" y="232"/>
                </a:cubicBezTo>
                <a:cubicBezTo>
                  <a:pt x="1358" y="211"/>
                  <a:pt x="1353" y="193"/>
                  <a:pt x="1353" y="116"/>
                </a:cubicBezTo>
                <a:close/>
                <a:moveTo>
                  <a:pt x="1930" y="220"/>
                </a:moveTo>
                <a:cubicBezTo>
                  <a:pt x="2130" y="453"/>
                  <a:pt x="2130" y="453"/>
                  <a:pt x="2130" y="453"/>
                </a:cubicBezTo>
                <a:cubicBezTo>
                  <a:pt x="2053" y="453"/>
                  <a:pt x="2053" y="453"/>
                  <a:pt x="2053" y="453"/>
                </a:cubicBezTo>
                <a:cubicBezTo>
                  <a:pt x="1865" y="223"/>
                  <a:pt x="1865" y="223"/>
                  <a:pt x="1865" y="223"/>
                </a:cubicBezTo>
                <a:cubicBezTo>
                  <a:pt x="2044" y="2"/>
                  <a:pt x="2044" y="2"/>
                  <a:pt x="2044" y="2"/>
                </a:cubicBezTo>
                <a:cubicBezTo>
                  <a:pt x="2111" y="2"/>
                  <a:pt x="2111" y="2"/>
                  <a:pt x="2111" y="2"/>
                </a:cubicBezTo>
                <a:lnTo>
                  <a:pt x="1930" y="220"/>
                </a:lnTo>
                <a:close/>
                <a:moveTo>
                  <a:pt x="1774" y="453"/>
                </a:moveTo>
                <a:cubicBezTo>
                  <a:pt x="1774" y="2"/>
                  <a:pt x="1774" y="2"/>
                  <a:pt x="1774" y="2"/>
                </a:cubicBezTo>
                <a:cubicBezTo>
                  <a:pt x="1830" y="2"/>
                  <a:pt x="1830" y="2"/>
                  <a:pt x="1830" y="2"/>
                </a:cubicBezTo>
                <a:cubicBezTo>
                  <a:pt x="1830" y="453"/>
                  <a:pt x="1830" y="453"/>
                  <a:pt x="1830" y="453"/>
                </a:cubicBezTo>
                <a:lnTo>
                  <a:pt x="1774" y="453"/>
                </a:lnTo>
                <a:close/>
                <a:moveTo>
                  <a:pt x="0" y="517"/>
                </a:moveTo>
                <a:cubicBezTo>
                  <a:pt x="340" y="517"/>
                  <a:pt x="340" y="517"/>
                  <a:pt x="340" y="517"/>
                </a:cubicBezTo>
                <a:cubicBezTo>
                  <a:pt x="340" y="601"/>
                  <a:pt x="340" y="601"/>
                  <a:pt x="340" y="601"/>
                </a:cubicBezTo>
                <a:cubicBezTo>
                  <a:pt x="106" y="601"/>
                  <a:pt x="106" y="601"/>
                  <a:pt x="106" y="601"/>
                </a:cubicBezTo>
                <a:cubicBezTo>
                  <a:pt x="106" y="708"/>
                  <a:pt x="106" y="708"/>
                  <a:pt x="106" y="708"/>
                </a:cubicBezTo>
                <a:cubicBezTo>
                  <a:pt x="331" y="708"/>
                  <a:pt x="331" y="708"/>
                  <a:pt x="331" y="708"/>
                </a:cubicBezTo>
                <a:cubicBezTo>
                  <a:pt x="331" y="791"/>
                  <a:pt x="331" y="791"/>
                  <a:pt x="331" y="791"/>
                </a:cubicBezTo>
                <a:cubicBezTo>
                  <a:pt x="106" y="791"/>
                  <a:pt x="106" y="791"/>
                  <a:pt x="106" y="791"/>
                </a:cubicBezTo>
                <a:cubicBezTo>
                  <a:pt x="106" y="903"/>
                  <a:pt x="106" y="903"/>
                  <a:pt x="106" y="903"/>
                </a:cubicBezTo>
                <a:cubicBezTo>
                  <a:pt x="340" y="903"/>
                  <a:pt x="340" y="903"/>
                  <a:pt x="340" y="903"/>
                </a:cubicBezTo>
                <a:cubicBezTo>
                  <a:pt x="340" y="987"/>
                  <a:pt x="340" y="987"/>
                  <a:pt x="340" y="987"/>
                </a:cubicBezTo>
                <a:cubicBezTo>
                  <a:pt x="0" y="987"/>
                  <a:pt x="0" y="987"/>
                  <a:pt x="0" y="987"/>
                </a:cubicBezTo>
                <a:lnTo>
                  <a:pt x="0" y="517"/>
                </a:lnTo>
                <a:close/>
                <a:moveTo>
                  <a:pt x="683" y="690"/>
                </a:moveTo>
                <a:cubicBezTo>
                  <a:pt x="683" y="664"/>
                  <a:pt x="683" y="664"/>
                  <a:pt x="683" y="664"/>
                </a:cubicBezTo>
                <a:cubicBezTo>
                  <a:pt x="683" y="622"/>
                  <a:pt x="676" y="601"/>
                  <a:pt x="624" y="601"/>
                </a:cubicBezTo>
                <a:cubicBezTo>
                  <a:pt x="526" y="601"/>
                  <a:pt x="526" y="601"/>
                  <a:pt x="526" y="601"/>
                </a:cubicBezTo>
                <a:cubicBezTo>
                  <a:pt x="526" y="752"/>
                  <a:pt x="526" y="752"/>
                  <a:pt x="526" y="752"/>
                </a:cubicBezTo>
                <a:cubicBezTo>
                  <a:pt x="617" y="752"/>
                  <a:pt x="617" y="752"/>
                  <a:pt x="617" y="752"/>
                </a:cubicBezTo>
                <a:cubicBezTo>
                  <a:pt x="669" y="752"/>
                  <a:pt x="683" y="739"/>
                  <a:pt x="683" y="690"/>
                </a:cubicBezTo>
                <a:close/>
                <a:moveTo>
                  <a:pt x="791" y="702"/>
                </a:moveTo>
                <a:cubicBezTo>
                  <a:pt x="791" y="767"/>
                  <a:pt x="751" y="811"/>
                  <a:pt x="693" y="817"/>
                </a:cubicBezTo>
                <a:cubicBezTo>
                  <a:pt x="817" y="987"/>
                  <a:pt x="817" y="987"/>
                  <a:pt x="817" y="987"/>
                </a:cubicBezTo>
                <a:cubicBezTo>
                  <a:pt x="688" y="987"/>
                  <a:pt x="688" y="987"/>
                  <a:pt x="688" y="987"/>
                </a:cubicBezTo>
                <a:cubicBezTo>
                  <a:pt x="526" y="762"/>
                  <a:pt x="526" y="762"/>
                  <a:pt x="526" y="762"/>
                </a:cubicBezTo>
                <a:cubicBezTo>
                  <a:pt x="526" y="987"/>
                  <a:pt x="526" y="987"/>
                  <a:pt x="526" y="987"/>
                </a:cubicBezTo>
                <a:cubicBezTo>
                  <a:pt x="419" y="987"/>
                  <a:pt x="419" y="987"/>
                  <a:pt x="419" y="987"/>
                </a:cubicBezTo>
                <a:cubicBezTo>
                  <a:pt x="419" y="517"/>
                  <a:pt x="419" y="517"/>
                  <a:pt x="419" y="517"/>
                </a:cubicBezTo>
                <a:cubicBezTo>
                  <a:pt x="656" y="517"/>
                  <a:pt x="656" y="517"/>
                  <a:pt x="656" y="517"/>
                </a:cubicBezTo>
                <a:cubicBezTo>
                  <a:pt x="768" y="517"/>
                  <a:pt x="791" y="573"/>
                  <a:pt x="791" y="658"/>
                </a:cubicBezTo>
                <a:lnTo>
                  <a:pt x="791" y="702"/>
                </a:lnTo>
                <a:close/>
                <a:moveTo>
                  <a:pt x="1163" y="517"/>
                </a:moveTo>
                <a:cubicBezTo>
                  <a:pt x="1269" y="517"/>
                  <a:pt x="1269" y="517"/>
                  <a:pt x="1269" y="517"/>
                </a:cubicBezTo>
                <a:cubicBezTo>
                  <a:pt x="1269" y="987"/>
                  <a:pt x="1269" y="987"/>
                  <a:pt x="1269" y="987"/>
                </a:cubicBezTo>
                <a:cubicBezTo>
                  <a:pt x="1163" y="987"/>
                  <a:pt x="1163" y="987"/>
                  <a:pt x="1163" y="987"/>
                </a:cubicBezTo>
                <a:cubicBezTo>
                  <a:pt x="1163" y="789"/>
                  <a:pt x="1163" y="789"/>
                  <a:pt x="1163" y="789"/>
                </a:cubicBezTo>
                <a:cubicBezTo>
                  <a:pt x="984" y="789"/>
                  <a:pt x="984" y="789"/>
                  <a:pt x="984" y="789"/>
                </a:cubicBezTo>
                <a:cubicBezTo>
                  <a:pt x="984" y="987"/>
                  <a:pt x="984" y="987"/>
                  <a:pt x="984" y="987"/>
                </a:cubicBezTo>
                <a:cubicBezTo>
                  <a:pt x="878" y="987"/>
                  <a:pt x="878" y="987"/>
                  <a:pt x="878" y="987"/>
                </a:cubicBezTo>
                <a:cubicBezTo>
                  <a:pt x="878" y="517"/>
                  <a:pt x="878" y="517"/>
                  <a:pt x="878" y="517"/>
                </a:cubicBezTo>
                <a:cubicBezTo>
                  <a:pt x="984" y="517"/>
                  <a:pt x="984" y="517"/>
                  <a:pt x="984" y="517"/>
                </a:cubicBezTo>
                <a:cubicBezTo>
                  <a:pt x="984" y="705"/>
                  <a:pt x="984" y="705"/>
                  <a:pt x="984" y="705"/>
                </a:cubicBezTo>
                <a:cubicBezTo>
                  <a:pt x="1163" y="705"/>
                  <a:pt x="1163" y="705"/>
                  <a:pt x="1163" y="705"/>
                </a:cubicBezTo>
                <a:lnTo>
                  <a:pt x="1163" y="517"/>
                </a:lnTo>
                <a:close/>
                <a:moveTo>
                  <a:pt x="3019" y="517"/>
                </a:moveTo>
                <a:cubicBezTo>
                  <a:pt x="2896" y="987"/>
                  <a:pt x="2896" y="987"/>
                  <a:pt x="2896" y="987"/>
                </a:cubicBezTo>
                <a:cubicBezTo>
                  <a:pt x="2714" y="987"/>
                  <a:pt x="2714" y="987"/>
                  <a:pt x="2714" y="987"/>
                </a:cubicBezTo>
                <a:cubicBezTo>
                  <a:pt x="2591" y="517"/>
                  <a:pt x="2591" y="517"/>
                  <a:pt x="2591" y="517"/>
                </a:cubicBezTo>
                <a:cubicBezTo>
                  <a:pt x="2698" y="517"/>
                  <a:pt x="2698" y="517"/>
                  <a:pt x="2698" y="517"/>
                </a:cubicBezTo>
                <a:cubicBezTo>
                  <a:pt x="2805" y="942"/>
                  <a:pt x="2805" y="942"/>
                  <a:pt x="2805" y="942"/>
                </a:cubicBezTo>
                <a:cubicBezTo>
                  <a:pt x="2912" y="517"/>
                  <a:pt x="2912" y="517"/>
                  <a:pt x="2912" y="517"/>
                </a:cubicBezTo>
                <a:lnTo>
                  <a:pt x="3019" y="517"/>
                </a:lnTo>
                <a:close/>
                <a:moveTo>
                  <a:pt x="1774" y="517"/>
                </a:moveTo>
                <a:cubicBezTo>
                  <a:pt x="2114" y="517"/>
                  <a:pt x="2114" y="517"/>
                  <a:pt x="2114" y="517"/>
                </a:cubicBezTo>
                <a:cubicBezTo>
                  <a:pt x="2114" y="601"/>
                  <a:pt x="2114" y="601"/>
                  <a:pt x="2114" y="601"/>
                </a:cubicBezTo>
                <a:cubicBezTo>
                  <a:pt x="1881" y="601"/>
                  <a:pt x="1881" y="601"/>
                  <a:pt x="1881" y="601"/>
                </a:cubicBezTo>
                <a:cubicBezTo>
                  <a:pt x="1881" y="708"/>
                  <a:pt x="1881" y="708"/>
                  <a:pt x="1881" y="708"/>
                </a:cubicBezTo>
                <a:cubicBezTo>
                  <a:pt x="2106" y="708"/>
                  <a:pt x="2106" y="708"/>
                  <a:pt x="2106" y="708"/>
                </a:cubicBezTo>
                <a:cubicBezTo>
                  <a:pt x="2106" y="791"/>
                  <a:pt x="2106" y="791"/>
                  <a:pt x="2106" y="791"/>
                </a:cubicBezTo>
                <a:cubicBezTo>
                  <a:pt x="1881" y="791"/>
                  <a:pt x="1881" y="791"/>
                  <a:pt x="1881" y="791"/>
                </a:cubicBezTo>
                <a:cubicBezTo>
                  <a:pt x="1881" y="903"/>
                  <a:pt x="1881" y="903"/>
                  <a:pt x="1881" y="903"/>
                </a:cubicBezTo>
                <a:cubicBezTo>
                  <a:pt x="2114" y="903"/>
                  <a:pt x="2114" y="903"/>
                  <a:pt x="2114" y="903"/>
                </a:cubicBezTo>
                <a:cubicBezTo>
                  <a:pt x="2114" y="987"/>
                  <a:pt x="2114" y="987"/>
                  <a:pt x="2114" y="987"/>
                </a:cubicBezTo>
                <a:cubicBezTo>
                  <a:pt x="1774" y="987"/>
                  <a:pt x="1774" y="987"/>
                  <a:pt x="1774" y="987"/>
                </a:cubicBezTo>
                <a:lnTo>
                  <a:pt x="1774" y="517"/>
                </a:lnTo>
                <a:close/>
                <a:moveTo>
                  <a:pt x="2458" y="690"/>
                </a:moveTo>
                <a:cubicBezTo>
                  <a:pt x="2458" y="664"/>
                  <a:pt x="2458" y="664"/>
                  <a:pt x="2458" y="664"/>
                </a:cubicBezTo>
                <a:cubicBezTo>
                  <a:pt x="2458" y="622"/>
                  <a:pt x="2451" y="601"/>
                  <a:pt x="2398" y="601"/>
                </a:cubicBezTo>
                <a:cubicBezTo>
                  <a:pt x="2301" y="601"/>
                  <a:pt x="2301" y="601"/>
                  <a:pt x="2301" y="601"/>
                </a:cubicBezTo>
                <a:cubicBezTo>
                  <a:pt x="2301" y="752"/>
                  <a:pt x="2301" y="752"/>
                  <a:pt x="2301" y="752"/>
                </a:cubicBezTo>
                <a:cubicBezTo>
                  <a:pt x="2392" y="752"/>
                  <a:pt x="2392" y="752"/>
                  <a:pt x="2392" y="752"/>
                </a:cubicBezTo>
                <a:cubicBezTo>
                  <a:pt x="2444" y="752"/>
                  <a:pt x="2458" y="739"/>
                  <a:pt x="2458" y="690"/>
                </a:cubicBezTo>
                <a:close/>
                <a:moveTo>
                  <a:pt x="2566" y="702"/>
                </a:moveTo>
                <a:cubicBezTo>
                  <a:pt x="2566" y="767"/>
                  <a:pt x="2526" y="811"/>
                  <a:pt x="2468" y="817"/>
                </a:cubicBezTo>
                <a:cubicBezTo>
                  <a:pt x="2591" y="987"/>
                  <a:pt x="2591" y="987"/>
                  <a:pt x="2591" y="987"/>
                </a:cubicBezTo>
                <a:cubicBezTo>
                  <a:pt x="2463" y="987"/>
                  <a:pt x="2463" y="987"/>
                  <a:pt x="2463" y="987"/>
                </a:cubicBezTo>
                <a:cubicBezTo>
                  <a:pt x="2301" y="762"/>
                  <a:pt x="2301" y="762"/>
                  <a:pt x="2301" y="762"/>
                </a:cubicBezTo>
                <a:cubicBezTo>
                  <a:pt x="2301" y="987"/>
                  <a:pt x="2301" y="987"/>
                  <a:pt x="2301" y="987"/>
                </a:cubicBezTo>
                <a:cubicBezTo>
                  <a:pt x="2194" y="987"/>
                  <a:pt x="2194" y="987"/>
                  <a:pt x="2194" y="987"/>
                </a:cubicBezTo>
                <a:cubicBezTo>
                  <a:pt x="2194" y="517"/>
                  <a:pt x="2194" y="517"/>
                  <a:pt x="2194" y="517"/>
                </a:cubicBezTo>
                <a:cubicBezTo>
                  <a:pt x="2431" y="517"/>
                  <a:pt x="2431" y="517"/>
                  <a:pt x="2431" y="517"/>
                </a:cubicBezTo>
                <a:cubicBezTo>
                  <a:pt x="2543" y="517"/>
                  <a:pt x="2566" y="573"/>
                  <a:pt x="2566" y="658"/>
                </a:cubicBezTo>
                <a:lnTo>
                  <a:pt x="2566" y="702"/>
                </a:lnTo>
                <a:close/>
                <a:moveTo>
                  <a:pt x="1629" y="517"/>
                </a:moveTo>
                <a:cubicBezTo>
                  <a:pt x="1736" y="517"/>
                  <a:pt x="1736" y="517"/>
                  <a:pt x="1736" y="517"/>
                </a:cubicBezTo>
                <a:cubicBezTo>
                  <a:pt x="1613" y="987"/>
                  <a:pt x="1613" y="987"/>
                  <a:pt x="1613" y="987"/>
                </a:cubicBezTo>
                <a:cubicBezTo>
                  <a:pt x="1430" y="987"/>
                  <a:pt x="1430" y="987"/>
                  <a:pt x="1430" y="987"/>
                </a:cubicBezTo>
                <a:cubicBezTo>
                  <a:pt x="1308" y="517"/>
                  <a:pt x="1308" y="517"/>
                  <a:pt x="1308" y="517"/>
                </a:cubicBezTo>
                <a:cubicBezTo>
                  <a:pt x="1415" y="517"/>
                  <a:pt x="1415" y="517"/>
                  <a:pt x="1415" y="517"/>
                </a:cubicBezTo>
                <a:cubicBezTo>
                  <a:pt x="1522" y="942"/>
                  <a:pt x="1522" y="942"/>
                  <a:pt x="1522" y="942"/>
                </a:cubicBezTo>
                <a:lnTo>
                  <a:pt x="1629" y="5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13" name="Date_DateCustomA" hidden="1">
            <a:extLst>
              <a:ext uri="{FF2B5EF4-FFF2-40B4-BE49-F238E27FC236}">
                <a16:creationId xmlns:a16="http://schemas.microsoft.com/office/drawing/2014/main" id="{50A17628-5DA8-4829-99A2-77B63771D1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 hidden="1">
            <a:extLst>
              <a:ext uri="{FF2B5EF4-FFF2-40B4-BE49-F238E27FC236}">
                <a16:creationId xmlns:a16="http://schemas.microsoft.com/office/drawing/2014/main" id="{87AA1917-AEE7-4D73-B521-566BCEA95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FDFE7632-EEE0-4F57-98B7-38A8E97EE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2108939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6104" y="588396"/>
            <a:ext cx="10919792" cy="8703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redigere i master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8BD7C5E5-BD0B-4CE9-BE6C-A355FBF7C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587" y="1779588"/>
            <a:ext cx="5990400" cy="3770312"/>
          </a:xfrm>
        </p:spPr>
        <p:txBody>
          <a:bodyPr/>
          <a:lstStyle>
            <a:lvl1pPr marL="0" indent="0">
              <a:lnSpc>
                <a:spcPct val="83000"/>
              </a:lnSpc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  <a:latin typeface="GT America Medium" panose="00000600000000000000" pitchFamily="2" charset="0"/>
              </a:defRPr>
            </a:lvl1pPr>
            <a:lvl2pPr marL="0" indent="0">
              <a:lnSpc>
                <a:spcPct val="83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83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>
                <a:solidFill>
                  <a:schemeClr val="bg1"/>
                </a:solidFill>
                <a:latin typeface="GT America" panose="00000500000000000000" pitchFamily="2" charset="0"/>
              </a:defRPr>
            </a:lvl3pPr>
            <a:lvl4pPr marL="180000" indent="-180000">
              <a:lnSpc>
                <a:spcPct val="83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  <a:latin typeface="+mn-lt"/>
              </a:defRPr>
            </a:lvl4pPr>
            <a:lvl5pPr marL="180000" indent="-180000">
              <a:lnSpc>
                <a:spcPct val="83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+mn-lt"/>
              </a:defRPr>
            </a:lvl5pPr>
            <a:lvl6pPr marL="180000" indent="-180000">
              <a:lnSpc>
                <a:spcPct val="83000"/>
              </a:lnSpc>
              <a:defRPr sz="1200">
                <a:solidFill>
                  <a:schemeClr val="bg1"/>
                </a:solidFill>
                <a:latin typeface="+mn-lt"/>
              </a:defRPr>
            </a:lvl6pPr>
            <a:lvl7pPr marL="180000" indent="-180000">
              <a:lnSpc>
                <a:spcPct val="83000"/>
              </a:lnSpc>
              <a:defRPr sz="1200">
                <a:solidFill>
                  <a:schemeClr val="bg1"/>
                </a:solidFill>
                <a:latin typeface="+mn-lt"/>
              </a:defRPr>
            </a:lvl7pPr>
            <a:lvl8pPr marL="180000" indent="-180000">
              <a:lnSpc>
                <a:spcPct val="83000"/>
              </a:lnSpc>
              <a:defRPr sz="1200">
                <a:solidFill>
                  <a:schemeClr val="bg1"/>
                </a:solidFill>
                <a:latin typeface="+mn-lt"/>
              </a:defRPr>
            </a:lvl8pPr>
            <a:lvl9pPr marL="180000" indent="-180000">
              <a:lnSpc>
                <a:spcPct val="83000"/>
              </a:lnSpc>
              <a:defRPr sz="12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4" name="DK">
            <a:extLst>
              <a:ext uri="{FF2B5EF4-FFF2-40B4-BE49-F238E27FC236}">
                <a16:creationId xmlns:a16="http://schemas.microsoft.com/office/drawing/2014/main" id="{DA7D9345-5B42-4DC2-ABA7-EAEF4DA23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200" y="3657600"/>
            <a:ext cx="3053290" cy="3079130"/>
          </a:xfrm>
          <a:prstGeom prst="rect">
            <a:avLst/>
          </a:prstGeom>
        </p:spPr>
      </p:pic>
      <p:sp>
        <p:nvSpPr>
          <p:cNvPr id="13" name="Date_DateCustomA">
            <a:extLst>
              <a:ext uri="{FF2B5EF4-FFF2-40B4-BE49-F238E27FC236}">
                <a16:creationId xmlns:a16="http://schemas.microsoft.com/office/drawing/2014/main" id="{50A17628-5DA8-4829-99A2-77B63771D1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 hidden="1">
            <a:extLst>
              <a:ext uri="{FF2B5EF4-FFF2-40B4-BE49-F238E27FC236}">
                <a16:creationId xmlns:a16="http://schemas.microsoft.com/office/drawing/2014/main" id="{87AA1917-AEE7-4D73-B521-566BCEA95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FDFE7632-EEE0-4F57-98B7-38A8E97EE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55663976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tekst/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6104" y="1781090"/>
            <a:ext cx="10919792" cy="3769200"/>
          </a:xfrm>
        </p:spPr>
        <p:txBody>
          <a:bodyPr/>
          <a:lstStyle>
            <a:lvl3pPr>
              <a:spcBef>
                <a:spcPts val="1800"/>
              </a:spcBef>
              <a:defRPr/>
            </a:lvl3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da-DK" noProof="0" dirty="0"/>
              <a:t>Rediger typografien i masterens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E53F02B-D26E-418E-A416-C93477225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dato 6" hidden="1">
            <a:extLst>
              <a:ext uri="{FF2B5EF4-FFF2-40B4-BE49-F238E27FC236}">
                <a16:creationId xmlns:a16="http://schemas.microsoft.com/office/drawing/2014/main" id="{3A3BA04D-9E5E-4949-B713-0A5F007FDE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8" name="Pladsholder til sidefod 7" hidden="1">
            <a:extLst>
              <a:ext uri="{FF2B5EF4-FFF2-40B4-BE49-F238E27FC236}">
                <a16:creationId xmlns:a16="http://schemas.microsoft.com/office/drawing/2014/main" id="{8D0A8112-E3F8-47A0-9211-316B6021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54529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/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redigere i master</a:t>
            </a:r>
          </a:p>
        </p:txBody>
      </p:sp>
      <p:sp>
        <p:nvSpPr>
          <p:cNvPr id="15" name="Pladsholder til tekst 2">
            <a:extLst>
              <a:ext uri="{FF2B5EF4-FFF2-40B4-BE49-F238E27FC236}">
                <a16:creationId xmlns:a16="http://schemas.microsoft.com/office/drawing/2014/main" id="{98216C5D-E802-4733-BA57-6A04B79B76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4999" y="1779588"/>
            <a:ext cx="10910991" cy="326728"/>
          </a:xfrm>
          <a:solidFill>
            <a:schemeClr val="bg1"/>
          </a:solidFill>
          <a:effectLst>
            <a:outerShdw dist="6350" dir="5400000" algn="t" rotWithShape="0">
              <a:schemeClr val="tx1"/>
            </a:outerShdw>
          </a:effectLst>
        </p:spPr>
        <p:txBody>
          <a:bodyPr lIns="576000" tIns="72000" bIns="50400">
            <a:spAutoFit/>
          </a:bodyPr>
          <a:lstStyle>
            <a:lvl1pPr marL="0" indent="0">
              <a:lnSpc>
                <a:spcPct val="98000"/>
              </a:lnSpc>
              <a:buNone/>
              <a:defRPr lang="da-DK" sz="1100" b="0" kern="1200" dirty="0" smtClean="0">
                <a:solidFill>
                  <a:schemeClr val="accent5"/>
                </a:solidFill>
                <a:latin typeface="GT America Bold" panose="00000800000000000000" pitchFamily="2" charset="0"/>
                <a:ea typeface="+mn-ea"/>
                <a:cs typeface="+mn-cs"/>
              </a:defRPr>
            </a:lvl1pPr>
            <a:lvl2pPr>
              <a:defRPr sz="850"/>
            </a:lvl2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a-DK" dirty="0"/>
              <a:t>Klik og indsæt tekst, streg vokser nedad ved flere linjer. Ved flere linjer skal boksen til diagrammer og tabeller manuelt gøres mindre.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51FEF48E-CD69-45C7-B15A-31BB6058994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6104" y="1764237"/>
            <a:ext cx="469680" cy="252166"/>
          </a:xfrm>
          <a:custGeom>
            <a:avLst/>
            <a:gdLst>
              <a:gd name="connsiteX0" fmla="*/ 0 w 4013919"/>
              <a:gd name="connsiteY0" fmla="*/ 0 h 560153"/>
              <a:gd name="connsiteX1" fmla="*/ 4013919 w 4013919"/>
              <a:gd name="connsiteY1" fmla="*/ 0 h 560153"/>
              <a:gd name="connsiteX2" fmla="*/ 4013919 w 4013919"/>
              <a:gd name="connsiteY2" fmla="*/ 560153 h 560153"/>
              <a:gd name="connsiteX3" fmla="*/ 0 w 4013919"/>
              <a:gd name="connsiteY3" fmla="*/ 560153 h 560153"/>
              <a:gd name="connsiteX4" fmla="*/ 0 w 4013919"/>
              <a:gd name="connsiteY4" fmla="*/ 0 h 560153"/>
              <a:gd name="connsiteX0" fmla="*/ 0 w 4013919"/>
              <a:gd name="connsiteY0" fmla="*/ 0 h 560153"/>
              <a:gd name="connsiteX1" fmla="*/ 4013919 w 4013919"/>
              <a:gd name="connsiteY1" fmla="*/ 0 h 560153"/>
              <a:gd name="connsiteX2" fmla="*/ 0 w 4013919"/>
              <a:gd name="connsiteY2" fmla="*/ 560153 h 560153"/>
              <a:gd name="connsiteX3" fmla="*/ 0 w 4013919"/>
              <a:gd name="connsiteY3" fmla="*/ 0 h 560153"/>
              <a:gd name="connsiteX0" fmla="*/ 0 w 4013919"/>
              <a:gd name="connsiteY0" fmla="*/ 0 h 0"/>
              <a:gd name="connsiteX1" fmla="*/ 4013919 w 4013919"/>
              <a:gd name="connsiteY1" fmla="*/ 0 h 0"/>
              <a:gd name="connsiteX2" fmla="*/ 0 w 4013919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3919">
                <a:moveTo>
                  <a:pt x="0" y="0"/>
                </a:moveTo>
                <a:lnTo>
                  <a:pt x="4013919" y="0"/>
                </a:lnTo>
                <a:lnTo>
                  <a:pt x="0" y="0"/>
                </a:lnTo>
                <a:close/>
              </a:path>
            </a:pathLst>
          </a:custGeom>
          <a:ln w="25400" cap="sq">
            <a:solidFill>
              <a:schemeClr val="tx2"/>
            </a:solidFill>
            <a:bevel/>
          </a:ln>
        </p:spPr>
        <p:txBody>
          <a:bodyPr wrap="none" lIns="0" tIns="97200">
            <a:spAutoFit/>
          </a:bodyPr>
          <a:lstStyle>
            <a:lvl1pPr marL="0" indent="0">
              <a:buFontTx/>
              <a:buNone/>
              <a:defRPr sz="1100"/>
            </a:lvl1pPr>
            <a:lvl2pPr>
              <a:defRPr sz="850"/>
            </a:lvl2pPr>
          </a:lstStyle>
          <a:p>
            <a:pPr lvl="0"/>
            <a:r>
              <a:rPr lang="da-DK" dirty="0"/>
              <a:t>Figur x:</a:t>
            </a:r>
          </a:p>
        </p:txBody>
      </p:sp>
      <p:sp>
        <p:nvSpPr>
          <p:cNvPr id="3" name="Content Placeholder 4"/>
          <p:cNvSpPr>
            <a:spLocks noGrp="1"/>
          </p:cNvSpPr>
          <p:nvPr>
            <p:ph idx="1" hasCustomPrompt="1"/>
          </p:nvPr>
        </p:nvSpPr>
        <p:spPr>
          <a:xfrm>
            <a:off x="637200" y="2240975"/>
            <a:ext cx="10920896" cy="2877953"/>
          </a:xfrm>
        </p:spPr>
        <p:txBody>
          <a:bodyPr/>
          <a:lstStyle>
            <a:lvl1pPr>
              <a:defRPr/>
            </a:lvl1pPr>
            <a:lvl3pPr>
              <a:spcBef>
                <a:spcPts val="1800"/>
              </a:spcBef>
              <a:defRPr/>
            </a:lvl3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da-DK" noProof="0" dirty="0"/>
              <a:t>Indsæt diagram via fanen Dansk Erhverv, tabeller findes i Slides 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5" name="Pladsholder til tekst 5">
            <a:extLst>
              <a:ext uri="{FF2B5EF4-FFF2-40B4-BE49-F238E27FC236}">
                <a16:creationId xmlns:a16="http://schemas.microsoft.com/office/drawing/2014/main" id="{4A7BC63A-E417-4B5A-B230-0ED05F8C02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5000" y="5218920"/>
            <a:ext cx="10920872" cy="329940"/>
          </a:xfrm>
          <a:custGeom>
            <a:avLst/>
            <a:gdLst>
              <a:gd name="connsiteX0" fmla="*/ 0 w 10920872"/>
              <a:gd name="connsiteY0" fmla="*/ 0 h 329940"/>
              <a:gd name="connsiteX1" fmla="*/ 10920872 w 10920872"/>
              <a:gd name="connsiteY1" fmla="*/ 0 h 329940"/>
              <a:gd name="connsiteX2" fmla="*/ 10920872 w 10920872"/>
              <a:gd name="connsiteY2" fmla="*/ 329940 h 329940"/>
              <a:gd name="connsiteX3" fmla="*/ 0 w 10920872"/>
              <a:gd name="connsiteY3" fmla="*/ 329940 h 329940"/>
              <a:gd name="connsiteX4" fmla="*/ 0 w 10920872"/>
              <a:gd name="connsiteY4" fmla="*/ 0 h 329940"/>
              <a:gd name="connsiteX0" fmla="*/ 0 w 10920872"/>
              <a:gd name="connsiteY0" fmla="*/ 0 h 329940"/>
              <a:gd name="connsiteX1" fmla="*/ 10920872 w 10920872"/>
              <a:gd name="connsiteY1" fmla="*/ 0 h 329940"/>
              <a:gd name="connsiteX2" fmla="*/ 10920872 w 10920872"/>
              <a:gd name="connsiteY2" fmla="*/ 329940 h 329940"/>
              <a:gd name="connsiteX3" fmla="*/ 0 w 10920872"/>
              <a:gd name="connsiteY3" fmla="*/ 0 h 329940"/>
              <a:gd name="connsiteX0" fmla="*/ 0 w 10920872"/>
              <a:gd name="connsiteY0" fmla="*/ 0 h 0"/>
              <a:gd name="connsiteX1" fmla="*/ 10920872 w 10920872"/>
              <a:gd name="connsiteY1" fmla="*/ 0 h 0"/>
              <a:gd name="connsiteX2" fmla="*/ 0 w 10920872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0872">
                <a:moveTo>
                  <a:pt x="0" y="0"/>
                </a:moveTo>
                <a:lnTo>
                  <a:pt x="1092087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sq">
            <a:solidFill>
              <a:schemeClr val="accent4"/>
            </a:solidFill>
            <a:bevel/>
          </a:ln>
          <a:effectLst/>
        </p:spPr>
        <p:txBody>
          <a:bodyPr wrap="square" tIns="100800" bIns="79200" anchor="b" anchorCtr="0">
            <a:sp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buNone/>
              <a:defRPr sz="900">
                <a:latin typeface="+mn-lt"/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da-DK" dirty="0"/>
              <a:t>Klik og indsæt kilde eller note, streg vokser opad ved flere linjer. Ved flere linjer skal boksen til diagrammer og tabeller manuelt gøres mindre.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E53F02B-D26E-418E-A416-C93477225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sidefod 7" hidden="1">
            <a:extLst>
              <a:ext uri="{FF2B5EF4-FFF2-40B4-BE49-F238E27FC236}">
                <a16:creationId xmlns:a16="http://schemas.microsoft.com/office/drawing/2014/main" id="{8D0A8112-E3F8-47A0-9211-316B6021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3" name="Pladsholder til dato 6" hidden="1">
            <a:extLst>
              <a:ext uri="{FF2B5EF4-FFF2-40B4-BE49-F238E27FC236}">
                <a16:creationId xmlns:a16="http://schemas.microsoft.com/office/drawing/2014/main" id="{56CC615B-BA4C-4AEE-8187-D6EB333BC8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54835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kst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104" y="588396"/>
            <a:ext cx="10919792" cy="870341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7200" y="1789200"/>
            <a:ext cx="5242572" cy="3769200"/>
          </a:xfrm>
        </p:spPr>
        <p:txBody>
          <a:bodyPr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2228" y="1789200"/>
            <a:ext cx="5243668" cy="3769200"/>
          </a:xfrm>
          <a:noFill/>
        </p:spPr>
        <p:txBody>
          <a:bodyPr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FCEA9474-592C-405C-B590-9B9638C0A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Pladsholder til sidefod 9" hidden="1">
            <a:extLst>
              <a:ext uri="{FF2B5EF4-FFF2-40B4-BE49-F238E27FC236}">
                <a16:creationId xmlns:a16="http://schemas.microsoft.com/office/drawing/2014/main" id="{C6090ED9-E378-4E34-8390-1763B8FBE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dato 6" hidden="1">
            <a:extLst>
              <a:ext uri="{FF2B5EF4-FFF2-40B4-BE49-F238E27FC236}">
                <a16:creationId xmlns:a16="http://schemas.microsoft.com/office/drawing/2014/main" id="{9A88D6F5-BAFD-4389-AF92-BB9C7BF061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6824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6104" y="588396"/>
            <a:ext cx="10919792" cy="8703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6104" y="1781091"/>
            <a:ext cx="10919792" cy="37690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51071" y="6297232"/>
            <a:ext cx="394920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C398CED5-A501-47A5-8CE4-BEE9125FBAC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37200" y="6242412"/>
            <a:ext cx="1008000" cy="315201"/>
          </a:xfrm>
          <a:custGeom>
            <a:avLst/>
            <a:gdLst>
              <a:gd name="T0" fmla="*/ 303 w 3019"/>
              <a:gd name="T1" fmla="*/ 151 h 987"/>
              <a:gd name="T2" fmla="*/ 56 w 3019"/>
              <a:gd name="T3" fmla="*/ 409 h 987"/>
              <a:gd name="T4" fmla="*/ 201 w 3019"/>
              <a:gd name="T5" fmla="*/ 2 h 987"/>
              <a:gd name="T6" fmla="*/ 357 w 3019"/>
              <a:gd name="T7" fmla="*/ 337 h 987"/>
              <a:gd name="T8" fmla="*/ 0 w 3019"/>
              <a:gd name="T9" fmla="*/ 2 h 987"/>
              <a:gd name="T10" fmla="*/ 711 w 3019"/>
              <a:gd name="T11" fmla="*/ 285 h 987"/>
              <a:gd name="T12" fmla="*/ 568 w 3019"/>
              <a:gd name="T13" fmla="*/ 2 h 987"/>
              <a:gd name="T14" fmla="*/ 775 w 3019"/>
              <a:gd name="T15" fmla="*/ 453 h 987"/>
              <a:gd name="T16" fmla="*/ 447 w 3019"/>
              <a:gd name="T17" fmla="*/ 453 h 987"/>
              <a:gd name="T18" fmla="*/ 1214 w 3019"/>
              <a:gd name="T19" fmla="*/ 2 h 987"/>
              <a:gd name="T20" fmla="*/ 1169 w 3019"/>
              <a:gd name="T21" fmla="*/ 453 h 987"/>
              <a:gd name="T22" fmla="*/ 876 w 3019"/>
              <a:gd name="T23" fmla="*/ 453 h 987"/>
              <a:gd name="T24" fmla="*/ 1214 w 3019"/>
              <a:gd name="T25" fmla="*/ 433 h 987"/>
              <a:gd name="T26" fmla="*/ 1388 w 3019"/>
              <a:gd name="T27" fmla="*/ 21 h 987"/>
              <a:gd name="T28" fmla="*/ 1666 w 3019"/>
              <a:gd name="T29" fmla="*/ 52 h 987"/>
              <a:gd name="T30" fmla="*/ 1406 w 3019"/>
              <a:gd name="T31" fmla="*/ 118 h 987"/>
              <a:gd name="T32" fmla="*/ 1691 w 3019"/>
              <a:gd name="T33" fmla="*/ 338 h 987"/>
              <a:gd name="T34" fmla="*/ 1365 w 3019"/>
              <a:gd name="T35" fmla="*/ 403 h 987"/>
              <a:gd name="T36" fmla="*/ 1588 w 3019"/>
              <a:gd name="T37" fmla="*/ 264 h 987"/>
              <a:gd name="T38" fmla="*/ 1930 w 3019"/>
              <a:gd name="T39" fmla="*/ 220 h 987"/>
              <a:gd name="T40" fmla="*/ 1865 w 3019"/>
              <a:gd name="T41" fmla="*/ 223 h 987"/>
              <a:gd name="T42" fmla="*/ 1930 w 3019"/>
              <a:gd name="T43" fmla="*/ 220 h 987"/>
              <a:gd name="T44" fmla="*/ 1830 w 3019"/>
              <a:gd name="T45" fmla="*/ 2 h 987"/>
              <a:gd name="T46" fmla="*/ 0 w 3019"/>
              <a:gd name="T47" fmla="*/ 517 h 987"/>
              <a:gd name="T48" fmla="*/ 106 w 3019"/>
              <a:gd name="T49" fmla="*/ 601 h 987"/>
              <a:gd name="T50" fmla="*/ 331 w 3019"/>
              <a:gd name="T51" fmla="*/ 791 h 987"/>
              <a:gd name="T52" fmla="*/ 340 w 3019"/>
              <a:gd name="T53" fmla="*/ 903 h 987"/>
              <a:gd name="T54" fmla="*/ 0 w 3019"/>
              <a:gd name="T55" fmla="*/ 517 h 987"/>
              <a:gd name="T56" fmla="*/ 624 w 3019"/>
              <a:gd name="T57" fmla="*/ 601 h 987"/>
              <a:gd name="T58" fmla="*/ 617 w 3019"/>
              <a:gd name="T59" fmla="*/ 752 h 987"/>
              <a:gd name="T60" fmla="*/ 693 w 3019"/>
              <a:gd name="T61" fmla="*/ 817 h 987"/>
              <a:gd name="T62" fmla="*/ 526 w 3019"/>
              <a:gd name="T63" fmla="*/ 762 h 987"/>
              <a:gd name="T64" fmla="*/ 419 w 3019"/>
              <a:gd name="T65" fmla="*/ 517 h 987"/>
              <a:gd name="T66" fmla="*/ 791 w 3019"/>
              <a:gd name="T67" fmla="*/ 702 h 987"/>
              <a:gd name="T68" fmla="*/ 1269 w 3019"/>
              <a:gd name="T69" fmla="*/ 987 h 987"/>
              <a:gd name="T70" fmla="*/ 984 w 3019"/>
              <a:gd name="T71" fmla="*/ 789 h 987"/>
              <a:gd name="T72" fmla="*/ 878 w 3019"/>
              <a:gd name="T73" fmla="*/ 517 h 987"/>
              <a:gd name="T74" fmla="*/ 1163 w 3019"/>
              <a:gd name="T75" fmla="*/ 705 h 987"/>
              <a:gd name="T76" fmla="*/ 2896 w 3019"/>
              <a:gd name="T77" fmla="*/ 987 h 987"/>
              <a:gd name="T78" fmla="*/ 2698 w 3019"/>
              <a:gd name="T79" fmla="*/ 517 h 987"/>
              <a:gd name="T80" fmla="*/ 3019 w 3019"/>
              <a:gd name="T81" fmla="*/ 517 h 987"/>
              <a:gd name="T82" fmla="*/ 2114 w 3019"/>
              <a:gd name="T83" fmla="*/ 601 h 987"/>
              <a:gd name="T84" fmla="*/ 2106 w 3019"/>
              <a:gd name="T85" fmla="*/ 708 h 987"/>
              <a:gd name="T86" fmla="*/ 1881 w 3019"/>
              <a:gd name="T87" fmla="*/ 903 h 987"/>
              <a:gd name="T88" fmla="*/ 1774 w 3019"/>
              <a:gd name="T89" fmla="*/ 987 h 987"/>
              <a:gd name="T90" fmla="*/ 2458 w 3019"/>
              <a:gd name="T91" fmla="*/ 664 h 987"/>
              <a:gd name="T92" fmla="*/ 2301 w 3019"/>
              <a:gd name="T93" fmla="*/ 752 h 987"/>
              <a:gd name="T94" fmla="*/ 2566 w 3019"/>
              <a:gd name="T95" fmla="*/ 702 h 987"/>
              <a:gd name="T96" fmla="*/ 2463 w 3019"/>
              <a:gd name="T97" fmla="*/ 987 h 987"/>
              <a:gd name="T98" fmla="*/ 2194 w 3019"/>
              <a:gd name="T99" fmla="*/ 987 h 987"/>
              <a:gd name="T100" fmla="*/ 2566 w 3019"/>
              <a:gd name="T101" fmla="*/ 658 h 987"/>
              <a:gd name="T102" fmla="*/ 1736 w 3019"/>
              <a:gd name="T103" fmla="*/ 517 h 987"/>
              <a:gd name="T104" fmla="*/ 1308 w 3019"/>
              <a:gd name="T105" fmla="*/ 517 h 987"/>
              <a:gd name="T106" fmla="*/ 1629 w 3019"/>
              <a:gd name="T107" fmla="*/ 517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019" h="987">
                <a:moveTo>
                  <a:pt x="301" y="331"/>
                </a:moveTo>
                <a:cubicBezTo>
                  <a:pt x="302" y="314"/>
                  <a:pt x="305" y="282"/>
                  <a:pt x="305" y="227"/>
                </a:cubicBezTo>
                <a:cubicBezTo>
                  <a:pt x="305" y="190"/>
                  <a:pt x="303" y="179"/>
                  <a:pt x="303" y="151"/>
                </a:cubicBezTo>
                <a:cubicBezTo>
                  <a:pt x="301" y="59"/>
                  <a:pt x="251" y="46"/>
                  <a:pt x="188" y="46"/>
                </a:cubicBezTo>
                <a:cubicBezTo>
                  <a:pt x="56" y="46"/>
                  <a:pt x="56" y="46"/>
                  <a:pt x="56" y="46"/>
                </a:cubicBezTo>
                <a:cubicBezTo>
                  <a:pt x="56" y="409"/>
                  <a:pt x="56" y="409"/>
                  <a:pt x="56" y="409"/>
                </a:cubicBezTo>
                <a:cubicBezTo>
                  <a:pt x="190" y="409"/>
                  <a:pt x="190" y="409"/>
                  <a:pt x="190" y="409"/>
                </a:cubicBezTo>
                <a:cubicBezTo>
                  <a:pt x="260" y="409"/>
                  <a:pt x="295" y="397"/>
                  <a:pt x="301" y="331"/>
                </a:cubicBezTo>
                <a:close/>
                <a:moveTo>
                  <a:pt x="201" y="2"/>
                </a:moveTo>
                <a:cubicBezTo>
                  <a:pt x="292" y="2"/>
                  <a:pt x="355" y="31"/>
                  <a:pt x="358" y="133"/>
                </a:cubicBezTo>
                <a:cubicBezTo>
                  <a:pt x="359" y="163"/>
                  <a:pt x="361" y="203"/>
                  <a:pt x="361" y="227"/>
                </a:cubicBezTo>
                <a:cubicBezTo>
                  <a:pt x="361" y="273"/>
                  <a:pt x="358" y="324"/>
                  <a:pt x="357" y="337"/>
                </a:cubicBezTo>
                <a:cubicBezTo>
                  <a:pt x="351" y="407"/>
                  <a:pt x="316" y="453"/>
                  <a:pt x="204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0" y="2"/>
                  <a:pt x="0" y="2"/>
                  <a:pt x="0" y="2"/>
                </a:cubicBezTo>
                <a:lnTo>
                  <a:pt x="201" y="2"/>
                </a:lnTo>
                <a:close/>
                <a:moveTo>
                  <a:pt x="510" y="285"/>
                </a:moveTo>
                <a:cubicBezTo>
                  <a:pt x="711" y="285"/>
                  <a:pt x="711" y="285"/>
                  <a:pt x="711" y="285"/>
                </a:cubicBezTo>
                <a:cubicBezTo>
                  <a:pt x="611" y="21"/>
                  <a:pt x="611" y="21"/>
                  <a:pt x="611" y="21"/>
                </a:cubicBezTo>
                <a:lnTo>
                  <a:pt x="510" y="285"/>
                </a:lnTo>
                <a:close/>
                <a:moveTo>
                  <a:pt x="568" y="2"/>
                </a:moveTo>
                <a:cubicBezTo>
                  <a:pt x="654" y="2"/>
                  <a:pt x="654" y="2"/>
                  <a:pt x="654" y="2"/>
                </a:cubicBezTo>
                <a:cubicBezTo>
                  <a:pt x="829" y="453"/>
                  <a:pt x="829" y="453"/>
                  <a:pt x="829" y="453"/>
                </a:cubicBezTo>
                <a:cubicBezTo>
                  <a:pt x="775" y="453"/>
                  <a:pt x="775" y="453"/>
                  <a:pt x="775" y="453"/>
                </a:cubicBezTo>
                <a:cubicBezTo>
                  <a:pt x="728" y="328"/>
                  <a:pt x="728" y="328"/>
                  <a:pt x="728" y="328"/>
                </a:cubicBezTo>
                <a:cubicBezTo>
                  <a:pt x="494" y="328"/>
                  <a:pt x="494" y="328"/>
                  <a:pt x="494" y="328"/>
                </a:cubicBezTo>
                <a:cubicBezTo>
                  <a:pt x="447" y="453"/>
                  <a:pt x="447" y="453"/>
                  <a:pt x="447" y="453"/>
                </a:cubicBezTo>
                <a:cubicBezTo>
                  <a:pt x="393" y="453"/>
                  <a:pt x="393" y="453"/>
                  <a:pt x="393" y="453"/>
                </a:cubicBezTo>
                <a:cubicBezTo>
                  <a:pt x="393" y="453"/>
                  <a:pt x="568" y="2"/>
                  <a:pt x="568" y="2"/>
                </a:cubicBezTo>
                <a:close/>
                <a:moveTo>
                  <a:pt x="1214" y="2"/>
                </a:moveTo>
                <a:cubicBezTo>
                  <a:pt x="1270" y="2"/>
                  <a:pt x="1270" y="2"/>
                  <a:pt x="1270" y="2"/>
                </a:cubicBezTo>
                <a:cubicBezTo>
                  <a:pt x="1270" y="453"/>
                  <a:pt x="1270" y="453"/>
                  <a:pt x="1270" y="453"/>
                </a:cubicBezTo>
                <a:cubicBezTo>
                  <a:pt x="1169" y="453"/>
                  <a:pt x="1169" y="453"/>
                  <a:pt x="1169" y="453"/>
                </a:cubicBezTo>
                <a:cubicBezTo>
                  <a:pt x="932" y="22"/>
                  <a:pt x="932" y="22"/>
                  <a:pt x="932" y="22"/>
                </a:cubicBezTo>
                <a:cubicBezTo>
                  <a:pt x="932" y="453"/>
                  <a:pt x="932" y="453"/>
                  <a:pt x="932" y="453"/>
                </a:cubicBezTo>
                <a:cubicBezTo>
                  <a:pt x="876" y="453"/>
                  <a:pt x="876" y="453"/>
                  <a:pt x="876" y="453"/>
                </a:cubicBezTo>
                <a:cubicBezTo>
                  <a:pt x="876" y="2"/>
                  <a:pt x="876" y="2"/>
                  <a:pt x="876" y="2"/>
                </a:cubicBezTo>
                <a:cubicBezTo>
                  <a:pt x="977" y="2"/>
                  <a:pt x="977" y="2"/>
                  <a:pt x="977" y="2"/>
                </a:cubicBezTo>
                <a:cubicBezTo>
                  <a:pt x="1214" y="433"/>
                  <a:pt x="1214" y="433"/>
                  <a:pt x="1214" y="433"/>
                </a:cubicBezTo>
                <a:lnTo>
                  <a:pt x="1214" y="2"/>
                </a:lnTo>
                <a:close/>
                <a:moveTo>
                  <a:pt x="1353" y="116"/>
                </a:moveTo>
                <a:cubicBezTo>
                  <a:pt x="1353" y="67"/>
                  <a:pt x="1361" y="40"/>
                  <a:pt x="1388" y="21"/>
                </a:cubicBezTo>
                <a:cubicBezTo>
                  <a:pt x="1420" y="0"/>
                  <a:pt x="1460" y="0"/>
                  <a:pt x="1541" y="0"/>
                </a:cubicBezTo>
                <a:cubicBezTo>
                  <a:pt x="1590" y="0"/>
                  <a:pt x="1618" y="3"/>
                  <a:pt x="1666" y="7"/>
                </a:cubicBezTo>
                <a:cubicBezTo>
                  <a:pt x="1666" y="52"/>
                  <a:pt x="1666" y="52"/>
                  <a:pt x="1666" y="52"/>
                </a:cubicBezTo>
                <a:cubicBezTo>
                  <a:pt x="1640" y="48"/>
                  <a:pt x="1581" y="44"/>
                  <a:pt x="1553" y="44"/>
                </a:cubicBezTo>
                <a:cubicBezTo>
                  <a:pt x="1504" y="44"/>
                  <a:pt x="1466" y="45"/>
                  <a:pt x="1448" y="48"/>
                </a:cubicBezTo>
                <a:cubicBezTo>
                  <a:pt x="1410" y="55"/>
                  <a:pt x="1406" y="81"/>
                  <a:pt x="1406" y="118"/>
                </a:cubicBezTo>
                <a:cubicBezTo>
                  <a:pt x="1406" y="168"/>
                  <a:pt x="1417" y="177"/>
                  <a:pt x="1460" y="187"/>
                </a:cubicBezTo>
                <a:cubicBezTo>
                  <a:pt x="1604" y="221"/>
                  <a:pt x="1604" y="221"/>
                  <a:pt x="1604" y="221"/>
                </a:cubicBezTo>
                <a:cubicBezTo>
                  <a:pt x="1676" y="238"/>
                  <a:pt x="1691" y="253"/>
                  <a:pt x="1691" y="338"/>
                </a:cubicBezTo>
                <a:cubicBezTo>
                  <a:pt x="1691" y="449"/>
                  <a:pt x="1667" y="455"/>
                  <a:pt x="1492" y="455"/>
                </a:cubicBezTo>
                <a:cubicBezTo>
                  <a:pt x="1436" y="455"/>
                  <a:pt x="1403" y="453"/>
                  <a:pt x="1365" y="450"/>
                </a:cubicBezTo>
                <a:cubicBezTo>
                  <a:pt x="1365" y="403"/>
                  <a:pt x="1365" y="403"/>
                  <a:pt x="1365" y="403"/>
                </a:cubicBezTo>
                <a:cubicBezTo>
                  <a:pt x="1393" y="406"/>
                  <a:pt x="1448" y="411"/>
                  <a:pt x="1516" y="411"/>
                </a:cubicBezTo>
                <a:cubicBezTo>
                  <a:pt x="1620" y="411"/>
                  <a:pt x="1637" y="410"/>
                  <a:pt x="1637" y="338"/>
                </a:cubicBezTo>
                <a:cubicBezTo>
                  <a:pt x="1637" y="287"/>
                  <a:pt x="1636" y="275"/>
                  <a:pt x="1588" y="264"/>
                </a:cubicBezTo>
                <a:cubicBezTo>
                  <a:pt x="1448" y="232"/>
                  <a:pt x="1448" y="232"/>
                  <a:pt x="1448" y="232"/>
                </a:cubicBezTo>
                <a:cubicBezTo>
                  <a:pt x="1358" y="211"/>
                  <a:pt x="1353" y="193"/>
                  <a:pt x="1353" y="116"/>
                </a:cubicBezTo>
                <a:close/>
                <a:moveTo>
                  <a:pt x="1930" y="220"/>
                </a:moveTo>
                <a:cubicBezTo>
                  <a:pt x="2130" y="453"/>
                  <a:pt x="2130" y="453"/>
                  <a:pt x="2130" y="453"/>
                </a:cubicBezTo>
                <a:cubicBezTo>
                  <a:pt x="2053" y="453"/>
                  <a:pt x="2053" y="453"/>
                  <a:pt x="2053" y="453"/>
                </a:cubicBezTo>
                <a:cubicBezTo>
                  <a:pt x="1865" y="223"/>
                  <a:pt x="1865" y="223"/>
                  <a:pt x="1865" y="223"/>
                </a:cubicBezTo>
                <a:cubicBezTo>
                  <a:pt x="2044" y="2"/>
                  <a:pt x="2044" y="2"/>
                  <a:pt x="2044" y="2"/>
                </a:cubicBezTo>
                <a:cubicBezTo>
                  <a:pt x="2111" y="2"/>
                  <a:pt x="2111" y="2"/>
                  <a:pt x="2111" y="2"/>
                </a:cubicBezTo>
                <a:lnTo>
                  <a:pt x="1930" y="220"/>
                </a:lnTo>
                <a:close/>
                <a:moveTo>
                  <a:pt x="1774" y="453"/>
                </a:moveTo>
                <a:cubicBezTo>
                  <a:pt x="1774" y="2"/>
                  <a:pt x="1774" y="2"/>
                  <a:pt x="1774" y="2"/>
                </a:cubicBezTo>
                <a:cubicBezTo>
                  <a:pt x="1830" y="2"/>
                  <a:pt x="1830" y="2"/>
                  <a:pt x="1830" y="2"/>
                </a:cubicBezTo>
                <a:cubicBezTo>
                  <a:pt x="1830" y="453"/>
                  <a:pt x="1830" y="453"/>
                  <a:pt x="1830" y="453"/>
                </a:cubicBezTo>
                <a:lnTo>
                  <a:pt x="1774" y="453"/>
                </a:lnTo>
                <a:close/>
                <a:moveTo>
                  <a:pt x="0" y="517"/>
                </a:moveTo>
                <a:cubicBezTo>
                  <a:pt x="340" y="517"/>
                  <a:pt x="340" y="517"/>
                  <a:pt x="340" y="517"/>
                </a:cubicBezTo>
                <a:cubicBezTo>
                  <a:pt x="340" y="601"/>
                  <a:pt x="340" y="601"/>
                  <a:pt x="340" y="601"/>
                </a:cubicBezTo>
                <a:cubicBezTo>
                  <a:pt x="106" y="601"/>
                  <a:pt x="106" y="601"/>
                  <a:pt x="106" y="601"/>
                </a:cubicBezTo>
                <a:cubicBezTo>
                  <a:pt x="106" y="708"/>
                  <a:pt x="106" y="708"/>
                  <a:pt x="106" y="708"/>
                </a:cubicBezTo>
                <a:cubicBezTo>
                  <a:pt x="331" y="708"/>
                  <a:pt x="331" y="708"/>
                  <a:pt x="331" y="708"/>
                </a:cubicBezTo>
                <a:cubicBezTo>
                  <a:pt x="331" y="791"/>
                  <a:pt x="331" y="791"/>
                  <a:pt x="331" y="791"/>
                </a:cubicBezTo>
                <a:cubicBezTo>
                  <a:pt x="106" y="791"/>
                  <a:pt x="106" y="791"/>
                  <a:pt x="106" y="791"/>
                </a:cubicBezTo>
                <a:cubicBezTo>
                  <a:pt x="106" y="903"/>
                  <a:pt x="106" y="903"/>
                  <a:pt x="106" y="903"/>
                </a:cubicBezTo>
                <a:cubicBezTo>
                  <a:pt x="340" y="903"/>
                  <a:pt x="340" y="903"/>
                  <a:pt x="340" y="903"/>
                </a:cubicBezTo>
                <a:cubicBezTo>
                  <a:pt x="340" y="987"/>
                  <a:pt x="340" y="987"/>
                  <a:pt x="340" y="987"/>
                </a:cubicBezTo>
                <a:cubicBezTo>
                  <a:pt x="0" y="987"/>
                  <a:pt x="0" y="987"/>
                  <a:pt x="0" y="987"/>
                </a:cubicBezTo>
                <a:lnTo>
                  <a:pt x="0" y="517"/>
                </a:lnTo>
                <a:close/>
                <a:moveTo>
                  <a:pt x="683" y="690"/>
                </a:moveTo>
                <a:cubicBezTo>
                  <a:pt x="683" y="664"/>
                  <a:pt x="683" y="664"/>
                  <a:pt x="683" y="664"/>
                </a:cubicBezTo>
                <a:cubicBezTo>
                  <a:pt x="683" y="622"/>
                  <a:pt x="676" y="601"/>
                  <a:pt x="624" y="601"/>
                </a:cubicBezTo>
                <a:cubicBezTo>
                  <a:pt x="526" y="601"/>
                  <a:pt x="526" y="601"/>
                  <a:pt x="526" y="601"/>
                </a:cubicBezTo>
                <a:cubicBezTo>
                  <a:pt x="526" y="752"/>
                  <a:pt x="526" y="752"/>
                  <a:pt x="526" y="752"/>
                </a:cubicBezTo>
                <a:cubicBezTo>
                  <a:pt x="617" y="752"/>
                  <a:pt x="617" y="752"/>
                  <a:pt x="617" y="752"/>
                </a:cubicBezTo>
                <a:cubicBezTo>
                  <a:pt x="669" y="752"/>
                  <a:pt x="683" y="739"/>
                  <a:pt x="683" y="690"/>
                </a:cubicBezTo>
                <a:close/>
                <a:moveTo>
                  <a:pt x="791" y="702"/>
                </a:moveTo>
                <a:cubicBezTo>
                  <a:pt x="791" y="767"/>
                  <a:pt x="751" y="811"/>
                  <a:pt x="693" y="817"/>
                </a:cubicBezTo>
                <a:cubicBezTo>
                  <a:pt x="817" y="987"/>
                  <a:pt x="817" y="987"/>
                  <a:pt x="817" y="987"/>
                </a:cubicBezTo>
                <a:cubicBezTo>
                  <a:pt x="688" y="987"/>
                  <a:pt x="688" y="987"/>
                  <a:pt x="688" y="987"/>
                </a:cubicBezTo>
                <a:cubicBezTo>
                  <a:pt x="526" y="762"/>
                  <a:pt x="526" y="762"/>
                  <a:pt x="526" y="762"/>
                </a:cubicBezTo>
                <a:cubicBezTo>
                  <a:pt x="526" y="987"/>
                  <a:pt x="526" y="987"/>
                  <a:pt x="526" y="987"/>
                </a:cubicBezTo>
                <a:cubicBezTo>
                  <a:pt x="419" y="987"/>
                  <a:pt x="419" y="987"/>
                  <a:pt x="419" y="987"/>
                </a:cubicBezTo>
                <a:cubicBezTo>
                  <a:pt x="419" y="517"/>
                  <a:pt x="419" y="517"/>
                  <a:pt x="419" y="517"/>
                </a:cubicBezTo>
                <a:cubicBezTo>
                  <a:pt x="656" y="517"/>
                  <a:pt x="656" y="517"/>
                  <a:pt x="656" y="517"/>
                </a:cubicBezTo>
                <a:cubicBezTo>
                  <a:pt x="768" y="517"/>
                  <a:pt x="791" y="573"/>
                  <a:pt x="791" y="658"/>
                </a:cubicBezTo>
                <a:lnTo>
                  <a:pt x="791" y="702"/>
                </a:lnTo>
                <a:close/>
                <a:moveTo>
                  <a:pt x="1163" y="517"/>
                </a:moveTo>
                <a:cubicBezTo>
                  <a:pt x="1269" y="517"/>
                  <a:pt x="1269" y="517"/>
                  <a:pt x="1269" y="517"/>
                </a:cubicBezTo>
                <a:cubicBezTo>
                  <a:pt x="1269" y="987"/>
                  <a:pt x="1269" y="987"/>
                  <a:pt x="1269" y="987"/>
                </a:cubicBezTo>
                <a:cubicBezTo>
                  <a:pt x="1163" y="987"/>
                  <a:pt x="1163" y="987"/>
                  <a:pt x="1163" y="987"/>
                </a:cubicBezTo>
                <a:cubicBezTo>
                  <a:pt x="1163" y="789"/>
                  <a:pt x="1163" y="789"/>
                  <a:pt x="1163" y="789"/>
                </a:cubicBezTo>
                <a:cubicBezTo>
                  <a:pt x="984" y="789"/>
                  <a:pt x="984" y="789"/>
                  <a:pt x="984" y="789"/>
                </a:cubicBezTo>
                <a:cubicBezTo>
                  <a:pt x="984" y="987"/>
                  <a:pt x="984" y="987"/>
                  <a:pt x="984" y="987"/>
                </a:cubicBezTo>
                <a:cubicBezTo>
                  <a:pt x="878" y="987"/>
                  <a:pt x="878" y="987"/>
                  <a:pt x="878" y="987"/>
                </a:cubicBezTo>
                <a:cubicBezTo>
                  <a:pt x="878" y="517"/>
                  <a:pt x="878" y="517"/>
                  <a:pt x="878" y="517"/>
                </a:cubicBezTo>
                <a:cubicBezTo>
                  <a:pt x="984" y="517"/>
                  <a:pt x="984" y="517"/>
                  <a:pt x="984" y="517"/>
                </a:cubicBezTo>
                <a:cubicBezTo>
                  <a:pt x="984" y="705"/>
                  <a:pt x="984" y="705"/>
                  <a:pt x="984" y="705"/>
                </a:cubicBezTo>
                <a:cubicBezTo>
                  <a:pt x="1163" y="705"/>
                  <a:pt x="1163" y="705"/>
                  <a:pt x="1163" y="705"/>
                </a:cubicBezTo>
                <a:lnTo>
                  <a:pt x="1163" y="517"/>
                </a:lnTo>
                <a:close/>
                <a:moveTo>
                  <a:pt x="3019" y="517"/>
                </a:moveTo>
                <a:cubicBezTo>
                  <a:pt x="2896" y="987"/>
                  <a:pt x="2896" y="987"/>
                  <a:pt x="2896" y="987"/>
                </a:cubicBezTo>
                <a:cubicBezTo>
                  <a:pt x="2714" y="987"/>
                  <a:pt x="2714" y="987"/>
                  <a:pt x="2714" y="987"/>
                </a:cubicBezTo>
                <a:cubicBezTo>
                  <a:pt x="2591" y="517"/>
                  <a:pt x="2591" y="517"/>
                  <a:pt x="2591" y="517"/>
                </a:cubicBezTo>
                <a:cubicBezTo>
                  <a:pt x="2698" y="517"/>
                  <a:pt x="2698" y="517"/>
                  <a:pt x="2698" y="517"/>
                </a:cubicBezTo>
                <a:cubicBezTo>
                  <a:pt x="2805" y="942"/>
                  <a:pt x="2805" y="942"/>
                  <a:pt x="2805" y="942"/>
                </a:cubicBezTo>
                <a:cubicBezTo>
                  <a:pt x="2912" y="517"/>
                  <a:pt x="2912" y="517"/>
                  <a:pt x="2912" y="517"/>
                </a:cubicBezTo>
                <a:lnTo>
                  <a:pt x="3019" y="517"/>
                </a:lnTo>
                <a:close/>
                <a:moveTo>
                  <a:pt x="1774" y="517"/>
                </a:moveTo>
                <a:cubicBezTo>
                  <a:pt x="2114" y="517"/>
                  <a:pt x="2114" y="517"/>
                  <a:pt x="2114" y="517"/>
                </a:cubicBezTo>
                <a:cubicBezTo>
                  <a:pt x="2114" y="601"/>
                  <a:pt x="2114" y="601"/>
                  <a:pt x="2114" y="601"/>
                </a:cubicBezTo>
                <a:cubicBezTo>
                  <a:pt x="1881" y="601"/>
                  <a:pt x="1881" y="601"/>
                  <a:pt x="1881" y="601"/>
                </a:cubicBezTo>
                <a:cubicBezTo>
                  <a:pt x="1881" y="708"/>
                  <a:pt x="1881" y="708"/>
                  <a:pt x="1881" y="708"/>
                </a:cubicBezTo>
                <a:cubicBezTo>
                  <a:pt x="2106" y="708"/>
                  <a:pt x="2106" y="708"/>
                  <a:pt x="2106" y="708"/>
                </a:cubicBezTo>
                <a:cubicBezTo>
                  <a:pt x="2106" y="791"/>
                  <a:pt x="2106" y="791"/>
                  <a:pt x="2106" y="791"/>
                </a:cubicBezTo>
                <a:cubicBezTo>
                  <a:pt x="1881" y="791"/>
                  <a:pt x="1881" y="791"/>
                  <a:pt x="1881" y="791"/>
                </a:cubicBezTo>
                <a:cubicBezTo>
                  <a:pt x="1881" y="903"/>
                  <a:pt x="1881" y="903"/>
                  <a:pt x="1881" y="903"/>
                </a:cubicBezTo>
                <a:cubicBezTo>
                  <a:pt x="2114" y="903"/>
                  <a:pt x="2114" y="903"/>
                  <a:pt x="2114" y="903"/>
                </a:cubicBezTo>
                <a:cubicBezTo>
                  <a:pt x="2114" y="987"/>
                  <a:pt x="2114" y="987"/>
                  <a:pt x="2114" y="987"/>
                </a:cubicBezTo>
                <a:cubicBezTo>
                  <a:pt x="1774" y="987"/>
                  <a:pt x="1774" y="987"/>
                  <a:pt x="1774" y="987"/>
                </a:cubicBezTo>
                <a:lnTo>
                  <a:pt x="1774" y="517"/>
                </a:lnTo>
                <a:close/>
                <a:moveTo>
                  <a:pt x="2458" y="690"/>
                </a:moveTo>
                <a:cubicBezTo>
                  <a:pt x="2458" y="664"/>
                  <a:pt x="2458" y="664"/>
                  <a:pt x="2458" y="664"/>
                </a:cubicBezTo>
                <a:cubicBezTo>
                  <a:pt x="2458" y="622"/>
                  <a:pt x="2451" y="601"/>
                  <a:pt x="2398" y="601"/>
                </a:cubicBezTo>
                <a:cubicBezTo>
                  <a:pt x="2301" y="601"/>
                  <a:pt x="2301" y="601"/>
                  <a:pt x="2301" y="601"/>
                </a:cubicBezTo>
                <a:cubicBezTo>
                  <a:pt x="2301" y="752"/>
                  <a:pt x="2301" y="752"/>
                  <a:pt x="2301" y="752"/>
                </a:cubicBezTo>
                <a:cubicBezTo>
                  <a:pt x="2392" y="752"/>
                  <a:pt x="2392" y="752"/>
                  <a:pt x="2392" y="752"/>
                </a:cubicBezTo>
                <a:cubicBezTo>
                  <a:pt x="2444" y="752"/>
                  <a:pt x="2458" y="739"/>
                  <a:pt x="2458" y="690"/>
                </a:cubicBezTo>
                <a:close/>
                <a:moveTo>
                  <a:pt x="2566" y="702"/>
                </a:moveTo>
                <a:cubicBezTo>
                  <a:pt x="2566" y="767"/>
                  <a:pt x="2526" y="811"/>
                  <a:pt x="2468" y="817"/>
                </a:cubicBezTo>
                <a:cubicBezTo>
                  <a:pt x="2591" y="987"/>
                  <a:pt x="2591" y="987"/>
                  <a:pt x="2591" y="987"/>
                </a:cubicBezTo>
                <a:cubicBezTo>
                  <a:pt x="2463" y="987"/>
                  <a:pt x="2463" y="987"/>
                  <a:pt x="2463" y="987"/>
                </a:cubicBezTo>
                <a:cubicBezTo>
                  <a:pt x="2301" y="762"/>
                  <a:pt x="2301" y="762"/>
                  <a:pt x="2301" y="762"/>
                </a:cubicBezTo>
                <a:cubicBezTo>
                  <a:pt x="2301" y="987"/>
                  <a:pt x="2301" y="987"/>
                  <a:pt x="2301" y="987"/>
                </a:cubicBezTo>
                <a:cubicBezTo>
                  <a:pt x="2194" y="987"/>
                  <a:pt x="2194" y="987"/>
                  <a:pt x="2194" y="987"/>
                </a:cubicBezTo>
                <a:cubicBezTo>
                  <a:pt x="2194" y="517"/>
                  <a:pt x="2194" y="517"/>
                  <a:pt x="2194" y="517"/>
                </a:cubicBezTo>
                <a:cubicBezTo>
                  <a:pt x="2431" y="517"/>
                  <a:pt x="2431" y="517"/>
                  <a:pt x="2431" y="517"/>
                </a:cubicBezTo>
                <a:cubicBezTo>
                  <a:pt x="2543" y="517"/>
                  <a:pt x="2566" y="573"/>
                  <a:pt x="2566" y="658"/>
                </a:cubicBezTo>
                <a:lnTo>
                  <a:pt x="2566" y="702"/>
                </a:lnTo>
                <a:close/>
                <a:moveTo>
                  <a:pt x="1629" y="517"/>
                </a:moveTo>
                <a:cubicBezTo>
                  <a:pt x="1736" y="517"/>
                  <a:pt x="1736" y="517"/>
                  <a:pt x="1736" y="517"/>
                </a:cubicBezTo>
                <a:cubicBezTo>
                  <a:pt x="1613" y="987"/>
                  <a:pt x="1613" y="987"/>
                  <a:pt x="1613" y="987"/>
                </a:cubicBezTo>
                <a:cubicBezTo>
                  <a:pt x="1430" y="987"/>
                  <a:pt x="1430" y="987"/>
                  <a:pt x="1430" y="987"/>
                </a:cubicBezTo>
                <a:cubicBezTo>
                  <a:pt x="1308" y="517"/>
                  <a:pt x="1308" y="517"/>
                  <a:pt x="1308" y="517"/>
                </a:cubicBezTo>
                <a:cubicBezTo>
                  <a:pt x="1415" y="517"/>
                  <a:pt x="1415" y="517"/>
                  <a:pt x="1415" y="517"/>
                </a:cubicBezTo>
                <a:cubicBezTo>
                  <a:pt x="1522" y="942"/>
                  <a:pt x="1522" y="942"/>
                  <a:pt x="1522" y="942"/>
                </a:cubicBezTo>
                <a:lnTo>
                  <a:pt x="1629" y="5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4" name="TemaDato"/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r>
              <a:rPr lang="da-DK"/>
              <a:t>Tema/emne  ǀ  dato</a:t>
            </a:r>
            <a:endParaRPr lang="en-GB" dirty="0"/>
          </a:p>
        </p:txBody>
      </p:sp>
      <p:sp>
        <p:nvSpPr>
          <p:cNvPr id="5" name="Footer" hidden="1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5" r:id="rId2"/>
    <p:sldLayoutId id="2147483726" r:id="rId3"/>
    <p:sldLayoutId id="2147483727" r:id="rId4"/>
    <p:sldLayoutId id="2147483729" r:id="rId5"/>
    <p:sldLayoutId id="2147483730" r:id="rId6"/>
    <p:sldLayoutId id="2147483721" r:id="rId7"/>
    <p:sldLayoutId id="2147483738" r:id="rId8"/>
    <p:sldLayoutId id="2147483728" r:id="rId9"/>
    <p:sldLayoutId id="2147483652" r:id="rId10"/>
    <p:sldLayoutId id="2147483657" r:id="rId11"/>
    <p:sldLayoutId id="2147483731" r:id="rId12"/>
    <p:sldLayoutId id="2147483732" r:id="rId13"/>
    <p:sldLayoutId id="2147483722" r:id="rId14"/>
    <p:sldLayoutId id="2147483733" r:id="rId15"/>
    <p:sldLayoutId id="2147483654" r:id="rId16"/>
    <p:sldLayoutId id="2147483655" r:id="rId17"/>
    <p:sldLayoutId id="2147483735" r:id="rId18"/>
    <p:sldLayoutId id="2147483736" r:id="rId19"/>
  </p:sldLayoutIdLst>
  <p:hf hdr="0" ftr="0"/>
  <p:txStyles>
    <p:titleStyle>
      <a:lvl1pPr algn="l" defTabSz="914400" rtl="0" eaLnBrk="1" latinLnBrk="0" hangingPunct="1">
        <a:lnSpc>
          <a:spcPct val="87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914400" rtl="0" eaLnBrk="1" latinLnBrk="0" hangingPunct="1">
        <a:lnSpc>
          <a:spcPct val="91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648000" indent="-32400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1000"/>
        </a:lnSpc>
        <a:spcBef>
          <a:spcPts val="1800"/>
        </a:spcBef>
        <a:spcAft>
          <a:spcPts val="1200"/>
        </a:spcAft>
        <a:buFont typeface="Arial" panose="020B0604020202020204" pitchFamily="34" charset="0"/>
        <a:buChar char="​"/>
        <a:defRPr sz="2200" kern="1200">
          <a:solidFill>
            <a:srgbClr val="313841"/>
          </a:solidFill>
          <a:latin typeface="GT America Bold" panose="00000800000000000000" pitchFamily="2" charset="0"/>
          <a:ea typeface="+mn-ea"/>
          <a:cs typeface="+mn-cs"/>
        </a:defRPr>
      </a:lvl3pPr>
      <a:lvl4pPr marL="0" indent="0" algn="l" defTabSz="914400" rtl="0" eaLnBrk="1" latinLnBrk="0" hangingPunct="1">
        <a:lnSpc>
          <a:spcPct val="91000"/>
        </a:lnSpc>
        <a:spcBef>
          <a:spcPts val="1200"/>
        </a:spcBef>
        <a:buFont typeface="Arial" panose="020B0604020202020204" pitchFamily="34" charset="0"/>
        <a:buChar char="​"/>
        <a:defRPr sz="2000" b="0" kern="1200">
          <a:solidFill>
            <a:schemeClr val="accent1"/>
          </a:solidFill>
          <a:latin typeface="GT America Bold" panose="00000800000000000000" pitchFamily="2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​"/>
        <a:defRPr sz="20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648000" indent="-324000" algn="l" defTabSz="914400" rtl="0" eaLnBrk="1" latinLnBrk="0" hangingPunct="1">
        <a:lnSpc>
          <a:spcPct val="91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6pPr>
      <a:lvl7pPr marL="648000" indent="-324000" algn="l" defTabSz="914400" rtl="0" eaLnBrk="1" latinLnBrk="0" hangingPunct="1">
        <a:lnSpc>
          <a:spcPct val="91000"/>
        </a:lnSpc>
        <a:spcBef>
          <a:spcPts val="600"/>
        </a:spcBef>
        <a:buFont typeface="Arial" panose="020B0604020202020204" pitchFamily="34" charset="0"/>
        <a:buChar char="•"/>
        <a:defRPr sz="2000" kern="1200" baseline="0">
          <a:solidFill>
            <a:schemeClr val="accent5"/>
          </a:solidFill>
          <a:latin typeface="+mn-lt"/>
          <a:ea typeface="+mn-ea"/>
          <a:cs typeface="+mn-cs"/>
        </a:defRPr>
      </a:lvl7pPr>
      <a:lvl8pPr marL="648000" indent="-324000" algn="l" defTabSz="914400" rtl="0" eaLnBrk="1" latinLnBrk="0" hangingPunct="1">
        <a:lnSpc>
          <a:spcPct val="91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8pPr>
      <a:lvl9pPr marL="648000" indent="-324000" algn="l" defTabSz="914400" rtl="0" eaLnBrk="1" latinLnBrk="0" hangingPunct="1">
        <a:lnSpc>
          <a:spcPct val="91000"/>
        </a:lnSpc>
        <a:spcBef>
          <a:spcPts val="600"/>
        </a:spcBef>
        <a:buFont typeface="Arial" panose="020B0604020202020204" pitchFamily="34" charset="0"/>
        <a:buChar char="•"/>
        <a:defRPr sz="2000" kern="1200" baseline="0">
          <a:solidFill>
            <a:schemeClr val="accent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0" userDrawn="1">
          <p15:clr>
            <a:srgbClr val="F26B43"/>
          </p15:clr>
        </p15:guide>
        <p15:guide id="2" pos="7279" userDrawn="1">
          <p15:clr>
            <a:srgbClr val="F26B43"/>
          </p15:clr>
        </p15:guide>
        <p15:guide id="3" orient="horz" pos="370" userDrawn="1">
          <p15:clr>
            <a:srgbClr val="F26B43"/>
          </p15:clr>
        </p15:guide>
        <p15:guide id="5" orient="horz" pos="1121" userDrawn="1">
          <p15:clr>
            <a:srgbClr val="F26B43"/>
          </p15:clr>
        </p15:guide>
        <p15:guide id="6" orient="horz" pos="34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CF58186-A9F9-464D-93F5-1FE8EDFED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3" r="25153"/>
          <a:stretch/>
        </p:blipFill>
        <p:spPr>
          <a:xfrm>
            <a:off x="1896955" y="-254220"/>
            <a:ext cx="7162368" cy="8107194"/>
          </a:xfrm>
          <a:prstGeom prst="rect">
            <a:avLst/>
          </a:prstGeom>
        </p:spPr>
      </p:pic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C85C0227-0A06-4960-A420-22617D255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7C36008-16F8-48B5-B13F-FD2EB1C42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5DC29A0A-9865-45AD-8722-124FDF062B40}"/>
              </a:ext>
            </a:extLst>
          </p:cNvPr>
          <p:cNvSpPr txBox="1"/>
          <p:nvPr/>
        </p:nvSpPr>
        <p:spPr>
          <a:xfrm>
            <a:off x="5891438" y="3429000"/>
            <a:ext cx="106835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a-DK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Mennesket</a:t>
            </a:r>
            <a:endParaRPr lang="da-DK" sz="16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a-DK" sz="1000" i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Hele fordi vi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a-DK" sz="1000" i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er dannede</a:t>
            </a:r>
            <a:endParaRPr lang="da-DK" sz="100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B2CF2ED6-C32A-4793-B798-C0A69CEA8B35}"/>
              </a:ext>
            </a:extLst>
          </p:cNvPr>
          <p:cNvSpPr txBox="1"/>
          <p:nvPr/>
        </p:nvSpPr>
        <p:spPr>
          <a:xfrm>
            <a:off x="4510779" y="1403019"/>
            <a:ext cx="1159394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a-DK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Økonomien</a:t>
            </a:r>
            <a:endParaRPr lang="da-DK" sz="16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a-DK" sz="1000" i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Stærk fordi vi er </a:t>
            </a:r>
            <a:r>
              <a:rPr lang="da-DK" sz="1000" i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entrepenante</a:t>
            </a:r>
            <a:endParaRPr lang="da-DK" sz="100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7C7B0120-459F-4E6C-86AD-EA882A6E8158}"/>
              </a:ext>
            </a:extLst>
          </p:cNvPr>
          <p:cNvSpPr txBox="1"/>
          <p:nvPr/>
        </p:nvSpPr>
        <p:spPr>
          <a:xfrm>
            <a:off x="4602011" y="5331407"/>
            <a:ext cx="1159394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a-DK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Planeten</a:t>
            </a:r>
            <a:endParaRPr lang="da-DK" sz="16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a-DK" sz="1000" i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Bæredygtige fordi vi er </a:t>
            </a:r>
            <a:r>
              <a:rPr lang="da-DK" sz="1000" i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circulære</a:t>
            </a:r>
            <a:endParaRPr lang="da-DK" sz="100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F804D11-CAA3-4B04-8ABF-7B1E4FF9CBB0}"/>
              </a:ext>
            </a:extLst>
          </p:cNvPr>
          <p:cNvSpPr txBox="1"/>
          <p:nvPr/>
        </p:nvSpPr>
        <p:spPr>
          <a:xfrm>
            <a:off x="7235529" y="3290106"/>
            <a:ext cx="27016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Vi sikrede den demokratiske dannelse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A8A56603-9BD9-40EF-9B0B-5AA6D50C9B18}"/>
              </a:ext>
            </a:extLst>
          </p:cNvPr>
          <p:cNvSpPr txBox="1"/>
          <p:nvPr/>
        </p:nvSpPr>
        <p:spPr>
          <a:xfrm>
            <a:off x="7334981" y="3892294"/>
            <a:ext cx="27016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a-DK" sz="12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Vi gav borgeren nøglen til egne data</a:t>
            </a:r>
            <a:endParaRPr lang="da-DK" sz="1100" b="0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16CE2E3B-B25F-4004-B0CD-CE1F49BCA4B3}"/>
              </a:ext>
            </a:extLst>
          </p:cNvPr>
          <p:cNvSpPr txBox="1"/>
          <p:nvPr/>
        </p:nvSpPr>
        <p:spPr>
          <a:xfrm>
            <a:off x="6143916" y="937470"/>
            <a:ext cx="455849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a-DK" sz="12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Vi gjorde det lige så let at drive virksomhed som at gå på arbejde</a:t>
            </a:r>
            <a:endParaRPr lang="da-DK" sz="1100" b="0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9E195AE7-0736-4C4E-BE0A-D69FEEF6016F}"/>
              </a:ext>
            </a:extLst>
          </p:cNvPr>
          <p:cNvSpPr txBox="1"/>
          <p:nvPr/>
        </p:nvSpPr>
        <p:spPr>
          <a:xfrm>
            <a:off x="6143916" y="1254580"/>
            <a:ext cx="315395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a-DK" sz="12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Vi sikrede diversiteten og satte innovationen fri</a:t>
            </a:r>
            <a:endParaRPr lang="da-DK" sz="1100" b="0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80F8A5EC-5F6B-4799-806D-FBD36D755AF0}"/>
              </a:ext>
            </a:extLst>
          </p:cNvPr>
          <p:cNvSpPr txBox="1"/>
          <p:nvPr/>
        </p:nvSpPr>
        <p:spPr>
          <a:xfrm>
            <a:off x="6257290" y="5785675"/>
            <a:ext cx="485701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da-DK" sz="12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Vi erstattede </a:t>
            </a:r>
            <a:r>
              <a:rPr lang="da-DK" sz="1200" b="0" i="0" u="none" strike="noStrike" cap="none" dirty="0" err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udkants-Danmark</a:t>
            </a:r>
            <a:r>
              <a:rPr lang="da-DK" sz="12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med et nyt paradigme for mobilitet</a:t>
            </a:r>
            <a:endParaRPr lang="da-DK" sz="1100" b="0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1CEAFEB8-0BE0-44C8-BEFE-2E34FA6AE27F}"/>
              </a:ext>
            </a:extLst>
          </p:cNvPr>
          <p:cNvSpPr txBox="1"/>
          <p:nvPr/>
        </p:nvSpPr>
        <p:spPr>
          <a:xfrm>
            <a:off x="6257290" y="6125801"/>
            <a:ext cx="27016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da-DK" sz="12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Vi gjorde cirkulær økonomi til en realitet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3C55206-11F9-4BE8-8DFD-07AD39C069E2}"/>
              </a:ext>
            </a:extLst>
          </p:cNvPr>
          <p:cNvSpPr/>
          <p:nvPr/>
        </p:nvSpPr>
        <p:spPr>
          <a:xfrm>
            <a:off x="1861526" y="1346913"/>
            <a:ext cx="1969338" cy="471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20" name="Billede 19" descr="Et billede, der indeholder stjerne, mørk, nattehimmel&#10;&#10;Automatisk genereret beskrivelse">
            <a:extLst>
              <a:ext uri="{FF2B5EF4-FFF2-40B4-BE49-F238E27FC236}">
                <a16:creationId xmlns:a16="http://schemas.microsoft.com/office/drawing/2014/main" id="{FBC1F864-E0E8-4663-9FC9-3117968FB6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85" y="1182973"/>
            <a:ext cx="2144591" cy="4763987"/>
          </a:xfrm>
          <a:prstGeom prst="rect">
            <a:avLst/>
          </a:prstGeom>
        </p:spPr>
      </p:pic>
      <p:sp>
        <p:nvSpPr>
          <p:cNvPr id="19" name="Tekstfelt 18">
            <a:extLst>
              <a:ext uri="{FF2B5EF4-FFF2-40B4-BE49-F238E27FC236}">
                <a16:creationId xmlns:a16="http://schemas.microsoft.com/office/drawing/2014/main" id="{821B2362-10BF-4EC8-B0A7-1176D55C1273}"/>
              </a:ext>
            </a:extLst>
          </p:cNvPr>
          <p:cNvSpPr txBox="1"/>
          <p:nvPr/>
        </p:nvSpPr>
        <p:spPr>
          <a:xfrm>
            <a:off x="6087821" y="1492854"/>
            <a:ext cx="60946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>
                <a:solidFill>
                  <a:schemeClr val="accent4"/>
                </a:solidFill>
                <a:latin typeface="Arial"/>
                <a:cs typeface="Arial"/>
              </a:rPr>
              <a:t>Vi sikrede alle ret til tre karrierer per arbejdsliv 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E25298F5-E4C5-4512-8B45-E65785D40E0F}"/>
              </a:ext>
            </a:extLst>
          </p:cNvPr>
          <p:cNvSpPr txBox="1"/>
          <p:nvPr/>
        </p:nvSpPr>
        <p:spPr>
          <a:xfrm>
            <a:off x="6143916" y="5412022"/>
            <a:ext cx="71999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>
                <a:solidFill>
                  <a:schemeClr val="accent4"/>
                </a:solidFill>
                <a:latin typeface="Arial"/>
                <a:cs typeface="Arial"/>
              </a:rPr>
              <a:t>Vi erkendte omsider, at vi er langt mere sårbare end vi brød os om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0BF65381-E3D5-434E-9844-4B09106D26E0}"/>
              </a:ext>
            </a:extLst>
          </p:cNvPr>
          <p:cNvSpPr txBox="1"/>
          <p:nvPr/>
        </p:nvSpPr>
        <p:spPr>
          <a:xfrm>
            <a:off x="7125413" y="2938280"/>
            <a:ext cx="35770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>
                <a:solidFill>
                  <a:schemeClr val="accent4"/>
                </a:solidFill>
                <a:latin typeface="Arial"/>
                <a:cs typeface="Arial"/>
                <a:sym typeface="Arial"/>
              </a:rPr>
              <a:t>Vi blev mindre ensomme og mere hele mennesker</a:t>
            </a:r>
            <a:endParaRPr lang="da-DK" sz="1200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6F259567-746C-465D-9FC0-971EA8881995}"/>
              </a:ext>
            </a:extLst>
          </p:cNvPr>
          <p:cNvSpPr txBox="1"/>
          <p:nvPr/>
        </p:nvSpPr>
        <p:spPr>
          <a:xfrm>
            <a:off x="7235529" y="4151787"/>
            <a:ext cx="45721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>
                <a:solidFill>
                  <a:schemeClr val="accent4"/>
                </a:solidFill>
                <a:latin typeface="Arial"/>
                <a:cs typeface="Arial"/>
                <a:sym typeface="Arial"/>
              </a:rPr>
              <a:t>Vi prioriterede både forebyggelse og behandling af fysisk og psykisk sundhed</a:t>
            </a:r>
            <a:endParaRPr lang="da-DK" sz="1200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3349A105-8883-4E85-B1D7-870BE07C64FA}"/>
              </a:ext>
            </a:extLst>
          </p:cNvPr>
          <p:cNvSpPr txBox="1"/>
          <p:nvPr/>
        </p:nvSpPr>
        <p:spPr>
          <a:xfrm>
            <a:off x="6096000" y="1746460"/>
            <a:ext cx="66711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>
                <a:solidFill>
                  <a:schemeClr val="accent4"/>
                </a:solidFill>
                <a:latin typeface="Arial"/>
                <a:cs typeface="Arial"/>
                <a:sym typeface="Arial"/>
              </a:rPr>
              <a:t>Vi blev verdens bedste til at anvende ny teknologi</a:t>
            </a:r>
            <a:endParaRPr lang="da-DK" sz="1200" dirty="0">
              <a:solidFill>
                <a:schemeClr val="accent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1556567"/>
      </p:ext>
    </p:extLst>
  </p:cSld>
  <p:clrMapOvr>
    <a:masterClrMapping/>
  </p:clrMapOvr>
</p:sld>
</file>

<file path=ppt/theme/theme1.xml><?xml version="1.0" encoding="utf-8"?>
<a:theme xmlns:a="http://schemas.openxmlformats.org/drawingml/2006/main" name="Dansk Erhverv 16:9">
  <a:themeElements>
    <a:clrScheme name="Dansk Erhverv">
      <a:dk1>
        <a:sysClr val="windowText" lastClr="000000"/>
      </a:dk1>
      <a:lt1>
        <a:sysClr val="window" lastClr="FFFFFF"/>
      </a:lt1>
      <a:dk2>
        <a:srgbClr val="FF4935"/>
      </a:dk2>
      <a:lt2>
        <a:srgbClr val="E6EBEF"/>
      </a:lt2>
      <a:accent1>
        <a:srgbClr val="2A18CC"/>
      </a:accent1>
      <a:accent2>
        <a:srgbClr val="4FC9F9"/>
      </a:accent2>
      <a:accent3>
        <a:srgbClr val="D3D9E0"/>
      </a:accent3>
      <a:accent4>
        <a:srgbClr val="A0A9AC"/>
      </a:accent4>
      <a:accent5>
        <a:srgbClr val="3A4750"/>
      </a:accent5>
      <a:accent6>
        <a:srgbClr val="F89312"/>
      </a:accent6>
      <a:hlink>
        <a:srgbClr val="FF4935"/>
      </a:hlink>
      <a:folHlink>
        <a:srgbClr val="2A18CC"/>
      </a:folHlink>
    </a:clrScheme>
    <a:fontScheme name="Dansk Erhverv">
      <a:majorFont>
        <a:latin typeface="GT America Black"/>
        <a:ea typeface=""/>
        <a:cs typeface=""/>
      </a:majorFont>
      <a:minorFont>
        <a:latin typeface="GT Amer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ansk Erhverv PowerPoint Skabelon 16-9.pptx" id="{D06AE3DA-DBED-4DF3-947F-1A2C4181CD9D}" vid="{7FFD6CA0-7164-4909-A796-A1F92300630D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4013B0D756C8946A5EA77F0DD1B02A3" ma:contentTypeVersion="11" ma:contentTypeDescription="Opret et nyt dokument." ma:contentTypeScope="" ma:versionID="89c224b4539c9f1a82303e10d182a150">
  <xsd:schema xmlns:xsd="http://www.w3.org/2001/XMLSchema" xmlns:xs="http://www.w3.org/2001/XMLSchema" xmlns:p="http://schemas.microsoft.com/office/2006/metadata/properties" xmlns:ns3="9d51a240-ceb5-489b-8f48-39041d766809" xmlns:ns4="d8157c4c-1a80-4408-8992-81648ea600ad" targetNamespace="http://schemas.microsoft.com/office/2006/metadata/properties" ma:root="true" ma:fieldsID="49ffab67f31a88ee85b600010a05f2f8" ns3:_="" ns4:_="">
    <xsd:import namespace="9d51a240-ceb5-489b-8f48-39041d766809"/>
    <xsd:import namespace="d8157c4c-1a80-4408-8992-81648ea600a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a240-ceb5-489b-8f48-39041d7668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157c4c-1a80-4408-8992-81648ea600a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ashværdi for deling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AC1AA1-D4DA-47E7-9F32-1B9AECC834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596FE5-2E4C-431A-AAD4-B4610518D4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51a240-ceb5-489b-8f48-39041d766809"/>
    <ds:schemaRef ds:uri="d8157c4c-1a80-4408-8992-81648ea600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93C533-FA9A-4915-AFD4-D30A04707CF1}">
  <ds:schemaRefs>
    <ds:schemaRef ds:uri="http://purl.org/dc/dcmitype/"/>
    <ds:schemaRef ds:uri="9d51a240-ceb5-489b-8f48-39041d766809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d8157c4c-1a80-4408-8992-81648ea600a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2689</TotalTime>
  <Words>120</Words>
  <Application>Microsoft Office PowerPoint</Application>
  <PresentationFormat>Widescreen</PresentationFormat>
  <Paragraphs>19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8" baseType="lpstr">
      <vt:lpstr>GT America Medium</vt:lpstr>
      <vt:lpstr>GT America Bold</vt:lpstr>
      <vt:lpstr>Arial</vt:lpstr>
      <vt:lpstr>GT America</vt:lpstr>
      <vt:lpstr>Times New Roman</vt:lpstr>
      <vt:lpstr>GT America Black</vt:lpstr>
      <vt:lpstr>Dansk Erhverv 16:9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Frederikke Rosendal Egede Saabye</dc:creator>
  <cp:lastModifiedBy>Frederikke Rosendal Egede Saabye</cp:lastModifiedBy>
  <cp:revision>3</cp:revision>
  <dcterms:created xsi:type="dcterms:W3CDTF">2021-11-03T12:24:54Z</dcterms:created>
  <dcterms:modified xsi:type="dcterms:W3CDTF">2021-11-05T10:32:08Z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TemplafyTimeStamp">
    <vt:lpwstr>2017-10-16T08:31:43.0559396Z</vt:lpwstr>
  </property>
  <property fmtid="{D5CDD505-2E9C-101B-9397-08002B2CF9AE}" pid="4" name="ContentTypeId">
    <vt:lpwstr>0x010100D4013B0D756C8946A5EA77F0DD1B02A3</vt:lpwstr>
  </property>
</Properties>
</file>