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9" r:id="rId2"/>
    <p:sldMasterId id="2147483771" r:id="rId3"/>
    <p:sldMasterId id="2147483814" r:id="rId4"/>
  </p:sldMasterIdLst>
  <p:notesMasterIdLst>
    <p:notesMasterId r:id="rId19"/>
  </p:notesMasterIdLst>
  <p:handoutMasterIdLst>
    <p:handoutMasterId r:id="rId20"/>
  </p:handoutMasterIdLst>
  <p:sldIdLst>
    <p:sldId id="421" r:id="rId5"/>
    <p:sldId id="435" r:id="rId6"/>
    <p:sldId id="444" r:id="rId7"/>
    <p:sldId id="405" r:id="rId8"/>
    <p:sldId id="427" r:id="rId9"/>
    <p:sldId id="436" r:id="rId10"/>
    <p:sldId id="422" r:id="rId11"/>
    <p:sldId id="2616" r:id="rId12"/>
    <p:sldId id="437" r:id="rId13"/>
    <p:sldId id="443" r:id="rId14"/>
    <p:sldId id="2617" r:id="rId15"/>
    <p:sldId id="434" r:id="rId16"/>
    <p:sldId id="441" r:id="rId17"/>
    <p:sldId id="442" r:id="rId18"/>
  </p:sldIdLst>
  <p:sldSz cx="12192000" cy="6858000"/>
  <p:notesSz cx="6858000" cy="9144000"/>
  <p:custShowLst>
    <p:custShow name="Brugerdefineret slideshow 1" id="0">
      <p:sldLst/>
    </p:custShow>
  </p:custShow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orient="horz" pos="935" userDrawn="1">
          <p15:clr>
            <a:srgbClr val="A4A3A4"/>
          </p15:clr>
        </p15:guide>
        <p15:guide id="3" orient="horz" pos="3770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393" userDrawn="1">
          <p15:clr>
            <a:srgbClr val="A4A3A4"/>
          </p15:clr>
        </p15:guide>
        <p15:guide id="7" pos="7287" userDrawn="1">
          <p15:clr>
            <a:srgbClr val="A4A3A4"/>
          </p15:clr>
        </p15:guide>
        <p15:guide id="8" pos="967" userDrawn="1">
          <p15:clr>
            <a:srgbClr val="A4A3A4"/>
          </p15:clr>
        </p15:guide>
        <p15:guide id="9" pos="67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3D7BE8-518A-F7FB-1706-EDBC9B216ADF}" name="Andreas Strøander Pedersen" initials="ASP" userId="S::asp@atv.dk::2420eaef-0d8d-4908-8a05-c89387950c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jarke Wiegand" initials="BW [2]" lastIdx="2" clrIdx="0">
    <p:extLst>
      <p:ext uri="{19B8F6BF-5375-455C-9EA6-DF929625EA0E}">
        <p15:presenceInfo xmlns:p15="http://schemas.microsoft.com/office/powerpoint/2012/main" userId="64f6f56e4c98dc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379"/>
    <a:srgbClr val="006666"/>
    <a:srgbClr val="80AFC6"/>
    <a:srgbClr val="009999"/>
    <a:srgbClr val="00FFFF"/>
    <a:srgbClr val="33CCCC"/>
    <a:srgbClr val="B8CC70"/>
    <a:srgbClr val="90A71B"/>
    <a:srgbClr val="FFFF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Mørkt layout 1 - Markerin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6395" autoAdjust="0"/>
  </p:normalViewPr>
  <p:slideViewPr>
    <p:cSldViewPr showGuides="1">
      <p:cViewPr varScale="1">
        <p:scale>
          <a:sx n="88" d="100"/>
          <a:sy n="88" d="100"/>
        </p:scale>
        <p:origin x="1620" y="96"/>
      </p:cViewPr>
      <p:guideLst>
        <p:guide orient="horz" pos="731"/>
        <p:guide orient="horz" pos="935"/>
        <p:guide orient="horz" pos="3770"/>
        <p:guide orient="horz" pos="4020"/>
        <p:guide pos="3840"/>
        <p:guide pos="393"/>
        <p:guide pos="7287"/>
        <p:guide pos="967"/>
        <p:guide pos="67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37" d="100"/>
          <a:sy n="137" d="100"/>
        </p:scale>
        <p:origin x="47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5973A-B3ED-E941-B05D-D2E3DC6FAB66}" type="datetimeFigureOut">
              <a:rPr lang="da-DK" smtClean="0"/>
              <a:t>19-11-2021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E24BC-416F-3B40-89FB-CA21DC9F3E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8589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49124-3F74-4EF3-8E64-7ECBDA2DEA99}" type="datetimeFigureOut">
              <a:rPr lang="da-DK" smtClean="0"/>
              <a:t>19-11-2021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3C466-E05F-4C56-A2A8-B07D099564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671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750912" y="4343400"/>
            <a:ext cx="5486400" cy="4114800"/>
          </a:xfrm>
        </p:spPr>
        <p:txBody>
          <a:bodyPr/>
          <a:lstStyle/>
          <a:p>
            <a:r>
              <a:rPr lang="da-DK" dirty="0"/>
              <a:t>	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3C466-E05F-4C56-A2A8-B07D0995647A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736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750912" y="4343400"/>
            <a:ext cx="5486400" cy="4114800"/>
          </a:xfrm>
        </p:spPr>
        <p:txBody>
          <a:bodyPr/>
          <a:lstStyle/>
          <a:p>
            <a:r>
              <a:rPr lang="da-DK" dirty="0"/>
              <a:t>	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3C466-E05F-4C56-A2A8-B07D0995647A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086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400" dirty="0"/>
              <a:t>En særlig undergruppe er de unge virksomheder, der udgør en centralt element i </a:t>
            </a:r>
            <a:r>
              <a:rPr lang="da-DK" sz="1400" dirty="0" err="1"/>
              <a:t>videnøkosystemet</a:t>
            </a:r>
            <a:r>
              <a:rPr lang="da-DK" sz="1400" dirty="0"/>
              <a:t>. </a:t>
            </a:r>
          </a:p>
          <a:p>
            <a:endParaRPr lang="da-DK" sz="1400" dirty="0"/>
          </a:p>
          <a:p>
            <a:r>
              <a:rPr lang="da-DK" sz="1400" dirty="0"/>
              <a:t>Sidste år udgav vi en specialrapport om S&amp;E-vækstlaget, som vi i år har opdateret med de seneste tal fra Danmarks statistik. Vi kan se, at mønstret med, at de S&amp;E-baserede start-ups rykker meget hurtigere cementeres yderligere.</a:t>
            </a:r>
          </a:p>
          <a:p>
            <a:endParaRPr lang="da-DK" sz="1400" dirty="0"/>
          </a:p>
          <a:p>
            <a:r>
              <a:rPr lang="da-DK" sz="1400" dirty="0"/>
              <a:t>Allerede efter 5 leveår er den typiske S&amp;E virksomheds omsætning og antal medarbejdere over tre gange større end den typiske industrivirksomheds.</a:t>
            </a:r>
          </a:p>
          <a:p>
            <a:endParaRPr lang="da-DK" sz="1400" dirty="0"/>
          </a:p>
          <a:p>
            <a:r>
              <a:rPr lang="da-DK" sz="1400" dirty="0"/>
              <a:t>Efter 10 leveår beskæftiger den typiske S&amp;E  virksomhed 11 medarbejdere mod industriens 2 og har en væsentlig eksport.</a:t>
            </a:r>
          </a:p>
          <a:p>
            <a:endParaRPr lang="da-DK" sz="14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937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750912" y="4343400"/>
            <a:ext cx="5486400" cy="4114800"/>
          </a:xfrm>
        </p:spPr>
        <p:txBody>
          <a:bodyPr/>
          <a:lstStyle/>
          <a:p>
            <a:r>
              <a:rPr lang="da-DK" dirty="0"/>
              <a:t>	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3C466-E05F-4C56-A2A8-B07D0995647A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216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750912" y="4343400"/>
            <a:ext cx="5486400" cy="4114800"/>
          </a:xfrm>
        </p:spPr>
        <p:txBody>
          <a:bodyPr/>
          <a:lstStyle/>
          <a:p>
            <a:r>
              <a:rPr lang="da-DK" dirty="0"/>
              <a:t>	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3C466-E05F-4C56-A2A8-B07D0995647A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272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750912" y="4343400"/>
            <a:ext cx="5486400" cy="4114800"/>
          </a:xfrm>
        </p:spPr>
        <p:txBody>
          <a:bodyPr/>
          <a:lstStyle/>
          <a:p>
            <a:r>
              <a:rPr lang="da-DK" dirty="0"/>
              <a:t>	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3C466-E05F-4C56-A2A8-B07D0995647A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7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750912" y="4343400"/>
            <a:ext cx="5486400" cy="4114800"/>
          </a:xfrm>
        </p:spPr>
        <p:txBody>
          <a:bodyPr/>
          <a:lstStyle/>
          <a:p>
            <a:r>
              <a:rPr lang="da-DK" dirty="0"/>
              <a:t>	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3C466-E05F-4C56-A2A8-B07D0995647A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888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750912" y="4343400"/>
            <a:ext cx="5486400" cy="4114800"/>
          </a:xfrm>
        </p:spPr>
        <p:txBody>
          <a:bodyPr/>
          <a:lstStyle/>
          <a:p>
            <a:r>
              <a:rPr lang="da-DK" dirty="0"/>
              <a:t>	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3C466-E05F-4C56-A2A8-B07D0995647A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973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750912" y="4343400"/>
            <a:ext cx="5486400" cy="4114800"/>
          </a:xfrm>
        </p:spPr>
        <p:txBody>
          <a:bodyPr/>
          <a:lstStyle/>
          <a:p>
            <a:r>
              <a:rPr lang="da-DK" dirty="0"/>
              <a:t>	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3C466-E05F-4C56-A2A8-B07D0995647A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578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750912" y="4343400"/>
            <a:ext cx="5486400" cy="4114800"/>
          </a:xfrm>
        </p:spPr>
        <p:txBody>
          <a:bodyPr/>
          <a:lstStyle/>
          <a:p>
            <a:r>
              <a:rPr lang="da-DK" dirty="0"/>
              <a:t>	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3C466-E05F-4C56-A2A8-B07D0995647A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763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750912" y="4343400"/>
            <a:ext cx="5486400" cy="4114800"/>
          </a:xfrm>
        </p:spPr>
        <p:txBody>
          <a:bodyPr/>
          <a:lstStyle/>
          <a:p>
            <a:r>
              <a:rPr lang="da-DK" dirty="0"/>
              <a:t>	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3C466-E05F-4C56-A2A8-B07D0995647A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452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750912" y="4343400"/>
            <a:ext cx="5486400" cy="4114800"/>
          </a:xfrm>
        </p:spPr>
        <p:txBody>
          <a:bodyPr/>
          <a:lstStyle/>
          <a:p>
            <a:r>
              <a:rPr lang="da-DK" dirty="0"/>
              <a:t>	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3C466-E05F-4C56-A2A8-B07D0995647A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14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98463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400" b="1" dirty="0"/>
              <a:t>S&amp;E virksomheder </a:t>
            </a:r>
            <a:r>
              <a:rPr lang="da-DK" sz="1400" dirty="0"/>
              <a:t> bygger deres forretning på STEM-kompetencer og viden. </a:t>
            </a:r>
          </a:p>
          <a:p>
            <a:endParaRPr lang="da-DK" sz="1400" dirty="0"/>
          </a:p>
          <a:p>
            <a:r>
              <a:rPr lang="da-DK" sz="1400" dirty="0"/>
              <a:t>Og med vores afgrænsning ”fanger vi”</a:t>
            </a:r>
          </a:p>
          <a:p>
            <a:endParaRPr lang="da-DK" sz="1400" dirty="0"/>
          </a:p>
          <a:p>
            <a:r>
              <a:rPr lang="da-DK" sz="1400" dirty="0"/>
              <a:t>62% af alle privatansatte civil og diplomingeniører og </a:t>
            </a:r>
          </a:p>
          <a:p>
            <a:endParaRPr lang="da-DK" sz="1400" dirty="0"/>
          </a:p>
          <a:p>
            <a:r>
              <a:rPr lang="da-DK" sz="1400" dirty="0"/>
              <a:t>64% af alle privatansatte med en lang videregående STEM-uddannelse er ansat i S&amp;E-virksomhederne </a:t>
            </a:r>
          </a:p>
          <a:p>
            <a:endParaRPr lang="da-DK" sz="1400" dirty="0"/>
          </a:p>
          <a:p>
            <a:r>
              <a:rPr lang="da-DK" sz="1400" dirty="0"/>
              <a:t>Så det er en god indikation af, at vi har godt fat i populationen af S&amp;E-virksomheder med denne afgrænsning.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3C466-E05F-4C56-A2A8-B07D0995647A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690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750912" y="4343400"/>
            <a:ext cx="5486400" cy="4114800"/>
          </a:xfrm>
        </p:spPr>
        <p:txBody>
          <a:bodyPr/>
          <a:lstStyle/>
          <a:p>
            <a:r>
              <a:rPr lang="da-DK" dirty="0"/>
              <a:t>	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3C466-E05F-4C56-A2A8-B07D0995647A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4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2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372" y="1160463"/>
            <a:ext cx="11329259" cy="597667"/>
          </a:xfrm>
        </p:spPr>
        <p:txBody>
          <a:bodyPr/>
          <a:lstStyle>
            <a:lvl1pPr>
              <a:defRPr sz="2000" cap="all" baseline="0">
                <a:solidFill>
                  <a:srgbClr val="000000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25022" y="1754385"/>
            <a:ext cx="11335607" cy="3960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0">
                <a:solidFill>
                  <a:srgbClr val="CC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431372" y="2420888"/>
            <a:ext cx="11329257" cy="4104456"/>
          </a:xfrm>
          <a:solidFill>
            <a:srgbClr val="CECECE"/>
          </a:solidFill>
        </p:spPr>
        <p:txBody>
          <a:bodyPr tIns="720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</a:p>
        </p:txBody>
      </p:sp>
      <p:grpSp>
        <p:nvGrpSpPr>
          <p:cNvPr id="15" name="Gruppe 14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16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17" name="Gruppe 16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218883"/>
            <a:ext cx="8736971" cy="49006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D489-565D-4A37-B959-ECF022E68C59}" type="datetime1">
              <a:rPr lang="da-DK" smtClean="0"/>
              <a:t>19-11-2021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0" y="1484312"/>
            <a:ext cx="3456000" cy="3204828"/>
          </a:xfrm>
          <a:solidFill>
            <a:srgbClr val="CECECE"/>
          </a:solidFill>
        </p:spPr>
        <p:txBody>
          <a:bodyPr tIns="576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0" name="Pladsholder til billede 4"/>
          <p:cNvSpPr>
            <a:spLocks noGrp="1"/>
          </p:cNvSpPr>
          <p:nvPr>
            <p:ph type="pic" sz="quarter" idx="15"/>
          </p:nvPr>
        </p:nvSpPr>
        <p:spPr>
          <a:xfrm>
            <a:off x="0" y="4734859"/>
            <a:ext cx="3456000" cy="1250016"/>
          </a:xfrm>
          <a:solidFill>
            <a:srgbClr val="CECECE"/>
          </a:solidFill>
        </p:spPr>
        <p:txBody>
          <a:bodyPr tIns="576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Pladsholder til indhold 2"/>
          <p:cNvSpPr>
            <a:spLocks noGrp="1"/>
          </p:cNvSpPr>
          <p:nvPr>
            <p:ph sz="quarter" idx="18"/>
          </p:nvPr>
        </p:nvSpPr>
        <p:spPr>
          <a:xfrm>
            <a:off x="3759201" y="1484313"/>
            <a:ext cx="7998884" cy="48609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grpSp>
        <p:nvGrpSpPr>
          <p:cNvPr id="22" name="Gruppe 21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23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billeder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24" name="Gruppe 23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uppe 36"/>
          <p:cNvGrpSpPr>
            <a:grpSpLocks/>
          </p:cNvGrpSpPr>
          <p:nvPr userDrawn="1"/>
        </p:nvGrpSpPr>
        <p:grpSpPr bwMode="auto">
          <a:xfrm>
            <a:off x="-2536890" y="2502012"/>
            <a:ext cx="2440516" cy="2043113"/>
            <a:chOff x="-1970484" y="2243138"/>
            <a:chExt cx="1830387" cy="2043484"/>
          </a:xfrm>
        </p:grpSpPr>
        <p:grpSp>
          <p:nvGrpSpPr>
            <p:cNvPr id="38" name="Gruppe 37"/>
            <p:cNvGrpSpPr>
              <a:grpSpLocks/>
            </p:cNvGrpSpPr>
            <p:nvPr userDrawn="1"/>
          </p:nvGrpSpPr>
          <p:grpSpPr bwMode="auto">
            <a:xfrm>
              <a:off x="-602332" y="4077034"/>
              <a:ext cx="457200" cy="209588"/>
              <a:chOff x="-566328" y="4221050"/>
              <a:chExt cx="457200" cy="209588"/>
            </a:xfrm>
          </p:grpSpPr>
          <p:pic>
            <p:nvPicPr>
              <p:cNvPr id="44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66328" y="4221088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" name="Rounded Rectangle 11"/>
              <p:cNvSpPr/>
              <p:nvPr userDrawn="1"/>
            </p:nvSpPr>
            <p:spPr>
              <a:xfrm>
                <a:off x="-335868" y="4221050"/>
                <a:ext cx="214313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39" name="Gruppe 38"/>
            <p:cNvGrpSpPr>
              <a:grpSpLocks/>
            </p:cNvGrpSpPr>
            <p:nvPr userDrawn="1"/>
          </p:nvGrpSpPr>
          <p:grpSpPr bwMode="auto">
            <a:xfrm>
              <a:off x="-1070384" y="4077034"/>
              <a:ext cx="438162" cy="209588"/>
              <a:chOff x="-1145443" y="4257054"/>
              <a:chExt cx="438162" cy="209588"/>
            </a:xfrm>
          </p:grpSpPr>
          <p:pic>
            <p:nvPicPr>
              <p:cNvPr id="41" name="Picture 3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45443" y="425709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2" name="Rectangle 13"/>
              <p:cNvSpPr/>
              <p:nvPr userDrawn="1"/>
            </p:nvSpPr>
            <p:spPr>
              <a:xfrm>
                <a:off x="-926356" y="4257054"/>
                <a:ext cx="219075" cy="201650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43" name="Rounded Rectangle 14"/>
              <p:cNvSpPr/>
              <p:nvPr userDrawn="1"/>
            </p:nvSpPr>
            <p:spPr>
              <a:xfrm>
                <a:off x="-1140668" y="4260230"/>
                <a:ext cx="214312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sp>
          <p:nvSpPr>
            <p:cNvPr id="40" name="AutoShape 4"/>
            <p:cNvSpPr>
              <a:spLocks/>
            </p:cNvSpPr>
            <p:nvPr userDrawn="1"/>
          </p:nvSpPr>
          <p:spPr bwMode="gray">
            <a:xfrm>
              <a:off x="-1970484" y="2243138"/>
              <a:ext cx="1830387" cy="1654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Tekst typografier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1=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Underoverskrif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Klik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ENTER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-tasten for at få 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2 = Almindelig tekst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3-5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 = 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Bullet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For at gå tilbage i tekst-niveauer,</a:t>
              </a:r>
              <a:b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Du kan også bruge 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Forøg/Formindsk listeniveau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, placeret i topmenuen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56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+ lil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D489-565D-4A37-B959-ECF022E68C59}" type="datetime1">
              <a:rPr lang="da-DK" smtClean="0"/>
              <a:t>19-11-2021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431800" y="1160462"/>
            <a:ext cx="4415571" cy="2196530"/>
          </a:xfrm>
          <a:solidFill>
            <a:srgbClr val="CECECE"/>
          </a:solidFill>
        </p:spPr>
        <p:txBody>
          <a:bodyPr tIns="576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5"/>
          </p:nvPr>
        </p:nvSpPr>
        <p:spPr>
          <a:xfrm>
            <a:off x="431370" y="3583497"/>
            <a:ext cx="11326713" cy="276174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grpSp>
        <p:nvGrpSpPr>
          <p:cNvPr id="12" name="Gruppe 11"/>
          <p:cNvGrpSpPr>
            <a:grpSpLocks/>
          </p:cNvGrpSpPr>
          <p:nvPr userDrawn="1"/>
        </p:nvGrpSpPr>
        <p:grpSpPr bwMode="auto">
          <a:xfrm>
            <a:off x="-2536890" y="3609021"/>
            <a:ext cx="2440516" cy="2043113"/>
            <a:chOff x="-1970484" y="2243138"/>
            <a:chExt cx="1830387" cy="2043484"/>
          </a:xfrm>
        </p:grpSpPr>
        <p:grpSp>
          <p:nvGrpSpPr>
            <p:cNvPr id="13" name="Gruppe 12"/>
            <p:cNvGrpSpPr>
              <a:grpSpLocks/>
            </p:cNvGrpSpPr>
            <p:nvPr userDrawn="1"/>
          </p:nvGrpSpPr>
          <p:grpSpPr bwMode="auto">
            <a:xfrm>
              <a:off x="-602332" y="4077034"/>
              <a:ext cx="457200" cy="209588"/>
              <a:chOff x="-566328" y="4221050"/>
              <a:chExt cx="457200" cy="209588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66328" y="4221088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1"/>
              <p:cNvSpPr/>
              <p:nvPr userDrawn="1"/>
            </p:nvSpPr>
            <p:spPr>
              <a:xfrm>
                <a:off x="-335868" y="4221050"/>
                <a:ext cx="214313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14" name="Gruppe 13"/>
            <p:cNvGrpSpPr>
              <a:grpSpLocks/>
            </p:cNvGrpSpPr>
            <p:nvPr userDrawn="1"/>
          </p:nvGrpSpPr>
          <p:grpSpPr bwMode="auto">
            <a:xfrm>
              <a:off x="-1070384" y="4077034"/>
              <a:ext cx="438162" cy="209588"/>
              <a:chOff x="-1145443" y="4257054"/>
              <a:chExt cx="438162" cy="209588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45443" y="425709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3"/>
              <p:cNvSpPr/>
              <p:nvPr userDrawn="1"/>
            </p:nvSpPr>
            <p:spPr>
              <a:xfrm>
                <a:off x="-926356" y="4257054"/>
                <a:ext cx="219075" cy="201650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18" name="Rounded Rectangle 14"/>
              <p:cNvSpPr/>
              <p:nvPr userDrawn="1"/>
            </p:nvSpPr>
            <p:spPr>
              <a:xfrm>
                <a:off x="-1140668" y="4260230"/>
                <a:ext cx="214312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sp>
          <p:nvSpPr>
            <p:cNvPr id="15" name="AutoShape 4"/>
            <p:cNvSpPr>
              <a:spLocks/>
            </p:cNvSpPr>
            <p:nvPr userDrawn="1"/>
          </p:nvSpPr>
          <p:spPr bwMode="gray">
            <a:xfrm>
              <a:off x="-1970484" y="2243138"/>
              <a:ext cx="1830387" cy="1654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Tekst typografier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1=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Underoverskrif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Klik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ENTER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-tasten for at få 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2 = Almindelig tekst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3-5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 = 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Bullet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For at gå tilbage i tekst-niveauer,</a:t>
              </a:r>
              <a:b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Du kan også bruge 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Forøg/Formindsk listeniveau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, placeret i topmenuen</a:t>
              </a:r>
            </a:p>
          </p:txBody>
        </p:sp>
      </p:grpSp>
      <p:grpSp>
        <p:nvGrpSpPr>
          <p:cNvPr id="21" name="Gruppe 20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22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23" name="Gruppe 22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807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88CB-5B24-4C9D-B834-03FB5AE62358}" type="datetime1">
              <a:rPr lang="da-DK" smtClean="0"/>
              <a:t>19-11-2021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>
              <a:defRPr sz="2000" b="1" i="1" cap="all" baseline="0">
                <a:solidFill>
                  <a:srgbClr val="005379"/>
                </a:solidFill>
                <a:latin typeface="Gunar Bold Italic" pitchFamily="2" charset="77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25022" y="1160748"/>
            <a:ext cx="11335607" cy="3960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rgbClr val="4F54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431372" y="1916832"/>
            <a:ext cx="11329257" cy="4608512"/>
          </a:xfrm>
          <a:solidFill>
            <a:srgbClr val="CECECE"/>
          </a:solidFill>
        </p:spPr>
        <p:txBody>
          <a:bodyPr tIns="720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</a:p>
        </p:txBody>
      </p:sp>
      <p:grpSp>
        <p:nvGrpSpPr>
          <p:cNvPr id="15" name="Gruppe 14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16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17" name="Gruppe 16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0525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s I">
    <p:bg>
      <p:bgPr>
        <a:solidFill>
          <a:srgbClr val="3C7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431372" y="1628800"/>
            <a:ext cx="11329257" cy="4896544"/>
          </a:xfrm>
          <a:solidFill>
            <a:srgbClr val="CECECE"/>
          </a:solidFill>
        </p:spPr>
        <p:txBody>
          <a:bodyPr tIns="720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</a:p>
        </p:txBody>
      </p:sp>
      <p:grpSp>
        <p:nvGrpSpPr>
          <p:cNvPr id="15" name="Gruppe 14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16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17" name="Gruppe 16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itel 1">
            <a:extLst>
              <a:ext uri="{FF2B5EF4-FFF2-40B4-BE49-F238E27FC236}">
                <a16:creationId xmlns:a16="http://schemas.microsoft.com/office/drawing/2014/main" id="{12580878-8402-8042-8587-98346ACD78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>
              <a:defRPr sz="2000" cap="all" baseline="0">
                <a:solidFill>
                  <a:srgbClr val="51719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494229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s I">
    <p:bg>
      <p:bgPr>
        <a:solidFill>
          <a:srgbClr val="80A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grpSp>
        <p:nvGrpSpPr>
          <p:cNvPr id="15" name="Gruppe 14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16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17" name="Gruppe 16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itel 1">
            <a:extLst>
              <a:ext uri="{FF2B5EF4-FFF2-40B4-BE49-F238E27FC236}">
                <a16:creationId xmlns:a16="http://schemas.microsoft.com/office/drawing/2014/main" id="{12580878-8402-8042-8587-98346ACD78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>
              <a:defRPr sz="2000" cap="all" baseline="0">
                <a:solidFill>
                  <a:srgbClr val="51719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575939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s 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B87C042-EA54-4B48-BE5C-440FF46FF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8696" y="3429000"/>
            <a:ext cx="12718924" cy="3961415"/>
          </a:xfrm>
          <a:prstGeom prst="rect">
            <a:avLst/>
          </a:prstGeom>
        </p:spPr>
      </p:pic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431372" y="1628800"/>
            <a:ext cx="11329257" cy="4896544"/>
          </a:xfrm>
          <a:solidFill>
            <a:srgbClr val="CECECE"/>
          </a:solidFill>
        </p:spPr>
        <p:txBody>
          <a:bodyPr tIns="720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</a:p>
        </p:txBody>
      </p:sp>
      <p:grpSp>
        <p:nvGrpSpPr>
          <p:cNvPr id="15" name="Gruppe 14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16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17" name="Gruppe 16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itel 1">
            <a:extLst>
              <a:ext uri="{FF2B5EF4-FFF2-40B4-BE49-F238E27FC236}">
                <a16:creationId xmlns:a16="http://schemas.microsoft.com/office/drawing/2014/main" id="{12580878-8402-8042-8587-98346ACD78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>
              <a:defRPr sz="2000" cap="all" baseline="0">
                <a:solidFill>
                  <a:srgbClr val="51719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128981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s 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431372" y="1628800"/>
            <a:ext cx="11329257" cy="4896544"/>
          </a:xfrm>
          <a:solidFill>
            <a:srgbClr val="CECECE"/>
          </a:solidFill>
        </p:spPr>
        <p:txBody>
          <a:bodyPr tIns="720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</a:p>
        </p:txBody>
      </p:sp>
      <p:grpSp>
        <p:nvGrpSpPr>
          <p:cNvPr id="15" name="Gruppe 14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16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17" name="Gruppe 16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7AE88714-AF77-404E-B934-715EAC70B8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>
              <a:defRPr sz="2000" cap="all" baseline="0">
                <a:solidFill>
                  <a:srgbClr val="51719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8065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s 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431372" y="1628800"/>
            <a:ext cx="11329257" cy="4896544"/>
          </a:xfrm>
          <a:solidFill>
            <a:srgbClr val="CECECE"/>
          </a:solidFill>
        </p:spPr>
        <p:txBody>
          <a:bodyPr tIns="720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</a:p>
        </p:txBody>
      </p:sp>
      <p:grpSp>
        <p:nvGrpSpPr>
          <p:cNvPr id="15" name="Gruppe 14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16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17" name="Gruppe 16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7AE88714-AF77-404E-B934-715EAC70B8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>
              <a:defRPr sz="2000" cap="all" baseline="0">
                <a:solidFill>
                  <a:srgbClr val="51719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248787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dias 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grpSp>
        <p:nvGrpSpPr>
          <p:cNvPr id="15" name="Gruppe 14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16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17" name="Gruppe 16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7AE88714-AF77-404E-B934-715EAC70B8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>
              <a:defRPr sz="2000" cap="all" baseline="0">
                <a:solidFill>
                  <a:srgbClr val="51719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42596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218883"/>
            <a:ext cx="8736971" cy="49006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1372" y="1484314"/>
            <a:ext cx="11326713" cy="4860924"/>
          </a:xfrm>
        </p:spPr>
        <p:txBody>
          <a:bodyPr/>
          <a:lstStyle>
            <a:lvl2pPr marL="0" indent="0">
              <a:spcBef>
                <a:spcPts val="0"/>
              </a:spcBef>
              <a:spcAft>
                <a:spcPts val="1200"/>
              </a:spcAft>
              <a:buFont typeface="SEAS NVE Sans Book" panose="02000000000000000000" pitchFamily="2" charset="0"/>
              <a:buChar char="​"/>
              <a:defRPr/>
            </a:lvl2pPr>
            <a:lvl3pPr marL="180000"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8C8D-A185-4A7C-A789-58E6FEEAA398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grpSp>
        <p:nvGrpSpPr>
          <p:cNvPr id="9" name="Gruppe 8"/>
          <p:cNvGrpSpPr>
            <a:grpSpLocks/>
          </p:cNvGrpSpPr>
          <p:nvPr userDrawn="1"/>
        </p:nvGrpSpPr>
        <p:grpSpPr bwMode="auto">
          <a:xfrm>
            <a:off x="-2536890" y="1548632"/>
            <a:ext cx="2440516" cy="2043113"/>
            <a:chOff x="-1970484" y="2243138"/>
            <a:chExt cx="1830387" cy="2043484"/>
          </a:xfrm>
        </p:grpSpPr>
        <p:grpSp>
          <p:nvGrpSpPr>
            <p:cNvPr id="10" name="Gruppe 9"/>
            <p:cNvGrpSpPr>
              <a:grpSpLocks/>
            </p:cNvGrpSpPr>
            <p:nvPr userDrawn="1"/>
          </p:nvGrpSpPr>
          <p:grpSpPr bwMode="auto">
            <a:xfrm>
              <a:off x="-602332" y="4077034"/>
              <a:ext cx="457200" cy="209588"/>
              <a:chOff x="-566328" y="4221050"/>
              <a:chExt cx="457200" cy="209588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66328" y="4221088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ounded Rectangle 11"/>
              <p:cNvSpPr/>
              <p:nvPr userDrawn="1"/>
            </p:nvSpPr>
            <p:spPr>
              <a:xfrm>
                <a:off x="-335868" y="4221050"/>
                <a:ext cx="214313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11" name="Gruppe 10"/>
            <p:cNvGrpSpPr>
              <a:grpSpLocks/>
            </p:cNvGrpSpPr>
            <p:nvPr userDrawn="1"/>
          </p:nvGrpSpPr>
          <p:grpSpPr bwMode="auto">
            <a:xfrm>
              <a:off x="-1070384" y="4077034"/>
              <a:ext cx="438162" cy="209588"/>
              <a:chOff x="-1145443" y="4257054"/>
              <a:chExt cx="438162" cy="209588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45443" y="425709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Rectangle 13"/>
              <p:cNvSpPr/>
              <p:nvPr userDrawn="1"/>
            </p:nvSpPr>
            <p:spPr>
              <a:xfrm>
                <a:off x="-926356" y="4257054"/>
                <a:ext cx="219075" cy="201650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15" name="Rounded Rectangle 14"/>
              <p:cNvSpPr/>
              <p:nvPr userDrawn="1"/>
            </p:nvSpPr>
            <p:spPr>
              <a:xfrm>
                <a:off x="-1140668" y="4260230"/>
                <a:ext cx="214312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sp>
          <p:nvSpPr>
            <p:cNvPr id="12" name="AutoShape 4"/>
            <p:cNvSpPr>
              <a:spLocks/>
            </p:cNvSpPr>
            <p:nvPr userDrawn="1"/>
          </p:nvSpPr>
          <p:spPr bwMode="gray">
            <a:xfrm>
              <a:off x="-1970484" y="2243138"/>
              <a:ext cx="1830387" cy="1654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Tekst typografier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1=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Underoverskrif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Klik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ENTER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-tasten for at få 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2 = Almindelig tekst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3-5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 = 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Bullet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For at gå tilbage i tekst-niveauer,</a:t>
              </a:r>
              <a:b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Du kan også bruge 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Forøg/Formindsk listeniveau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, placeret i topmenuen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dias 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grpSp>
        <p:nvGrpSpPr>
          <p:cNvPr id="15" name="Gruppe 14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16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17" name="Gruppe 16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7AE88714-AF77-404E-B934-715EAC70B8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>
              <a:defRPr sz="2000" cap="all" baseline="0">
                <a:solidFill>
                  <a:srgbClr val="51719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921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grpSp>
        <p:nvGrpSpPr>
          <p:cNvPr id="15" name="Gruppe 14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16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17" name="Gruppe 16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F03537B2-CE79-DC47-9117-3B1E98CBB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>
              <a:defRPr sz="2000" cap="all" baseline="0">
                <a:solidFill>
                  <a:srgbClr val="51719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58915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s 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grpSp>
        <p:nvGrpSpPr>
          <p:cNvPr id="15" name="Gruppe 14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16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17" name="Gruppe 16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F03537B2-CE79-DC47-9117-3B1E98CBB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>
              <a:defRPr sz="2000" cap="all" baseline="0">
                <a:solidFill>
                  <a:srgbClr val="51719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898133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s 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grpSp>
        <p:nvGrpSpPr>
          <p:cNvPr id="15" name="Gruppe 14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16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17" name="Gruppe 16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F03537B2-CE79-DC47-9117-3B1E98CBB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>
              <a:defRPr sz="2000" cap="all" baseline="0">
                <a:solidFill>
                  <a:srgbClr val="51719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073210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1372" y="1484314"/>
            <a:ext cx="11326713" cy="4860924"/>
          </a:xfrm>
        </p:spPr>
        <p:txBody>
          <a:bodyPr/>
          <a:lstStyle>
            <a:lvl2pPr marL="0" indent="0">
              <a:spcBef>
                <a:spcPts val="0"/>
              </a:spcBef>
              <a:spcAft>
                <a:spcPts val="1200"/>
              </a:spcAft>
              <a:buFont typeface="SEAS NVE Sans Book" panose="02000000000000000000" pitchFamily="2" charset="0"/>
              <a:buChar char="​"/>
              <a:defRPr/>
            </a:lvl2pPr>
            <a:lvl3pPr marL="180000"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8C8D-A185-4A7C-A789-58E6FEEAA398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grpSp>
        <p:nvGrpSpPr>
          <p:cNvPr id="9" name="Gruppe 8"/>
          <p:cNvGrpSpPr>
            <a:grpSpLocks/>
          </p:cNvGrpSpPr>
          <p:nvPr userDrawn="1"/>
        </p:nvGrpSpPr>
        <p:grpSpPr bwMode="auto">
          <a:xfrm>
            <a:off x="-2536890" y="1548632"/>
            <a:ext cx="2440516" cy="2043113"/>
            <a:chOff x="-1970484" y="2243138"/>
            <a:chExt cx="1830387" cy="2043484"/>
          </a:xfrm>
        </p:grpSpPr>
        <p:grpSp>
          <p:nvGrpSpPr>
            <p:cNvPr id="10" name="Gruppe 9"/>
            <p:cNvGrpSpPr>
              <a:grpSpLocks/>
            </p:cNvGrpSpPr>
            <p:nvPr userDrawn="1"/>
          </p:nvGrpSpPr>
          <p:grpSpPr bwMode="auto">
            <a:xfrm>
              <a:off x="-602332" y="4077034"/>
              <a:ext cx="457200" cy="209588"/>
              <a:chOff x="-566328" y="4221050"/>
              <a:chExt cx="457200" cy="209588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66328" y="4221088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ounded Rectangle 11"/>
              <p:cNvSpPr/>
              <p:nvPr userDrawn="1"/>
            </p:nvSpPr>
            <p:spPr>
              <a:xfrm>
                <a:off x="-335868" y="4221050"/>
                <a:ext cx="214313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11" name="Gruppe 10"/>
            <p:cNvGrpSpPr>
              <a:grpSpLocks/>
            </p:cNvGrpSpPr>
            <p:nvPr userDrawn="1"/>
          </p:nvGrpSpPr>
          <p:grpSpPr bwMode="auto">
            <a:xfrm>
              <a:off x="-1070384" y="4077034"/>
              <a:ext cx="438162" cy="209588"/>
              <a:chOff x="-1145443" y="4257054"/>
              <a:chExt cx="438162" cy="209588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45443" y="425709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Rectangle 13"/>
              <p:cNvSpPr/>
              <p:nvPr userDrawn="1"/>
            </p:nvSpPr>
            <p:spPr>
              <a:xfrm>
                <a:off x="-926356" y="4257054"/>
                <a:ext cx="219075" cy="201650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15" name="Rounded Rectangle 14"/>
              <p:cNvSpPr/>
              <p:nvPr userDrawn="1"/>
            </p:nvSpPr>
            <p:spPr>
              <a:xfrm>
                <a:off x="-1140668" y="4260230"/>
                <a:ext cx="214312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sp>
          <p:nvSpPr>
            <p:cNvPr id="12" name="AutoShape 4"/>
            <p:cNvSpPr>
              <a:spLocks/>
            </p:cNvSpPr>
            <p:nvPr userDrawn="1"/>
          </p:nvSpPr>
          <p:spPr bwMode="gray">
            <a:xfrm>
              <a:off x="-1970484" y="2243138"/>
              <a:ext cx="1830387" cy="1654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Tekst typografier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1=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Underoverskrif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Klik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ENTER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-tasten for at få 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2 = Almindelig tekst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3-5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 = 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Bullet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For at gå tilbage i tekst-niveauer,</a:t>
              </a:r>
              <a:b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Du kan også bruge 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Forøg/Formindsk listeniveau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, placeret i topmenuen</a:t>
              </a:r>
            </a:p>
          </p:txBody>
        </p:sp>
      </p:grpSp>
      <p:sp>
        <p:nvSpPr>
          <p:cNvPr id="18" name="Titel 1">
            <a:extLst>
              <a:ext uri="{FF2B5EF4-FFF2-40B4-BE49-F238E27FC236}">
                <a16:creationId xmlns:a16="http://schemas.microsoft.com/office/drawing/2014/main" id="{9BCC4BC1-9A7A-4445-90A4-EEDCD68E1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>
              <a:defRPr sz="2000" cap="all" baseline="0">
                <a:solidFill>
                  <a:srgbClr val="51719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38758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5021" y="1160463"/>
            <a:ext cx="11335609" cy="597667"/>
          </a:xfrm>
          <a:prstGeom prst="rect">
            <a:avLst/>
          </a:prstGeom>
        </p:spPr>
        <p:txBody>
          <a:bodyPr/>
          <a:lstStyle>
            <a:lvl1pPr>
              <a:defRPr sz="2200" cap="all" baseline="0">
                <a:solidFill>
                  <a:srgbClr val="000000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31371" y="1754385"/>
            <a:ext cx="11329259" cy="3960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0">
                <a:solidFill>
                  <a:srgbClr val="CC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425021" y="2420888"/>
            <a:ext cx="8515780" cy="4104456"/>
          </a:xfrm>
          <a:solidFill>
            <a:srgbClr val="CECECE"/>
          </a:solidFill>
        </p:spPr>
        <p:txBody>
          <a:bodyPr tIns="720000" anchor="ctr" anchorCtr="0"/>
          <a:lstStyle>
            <a:lvl1pPr algn="ctr">
              <a:defRPr sz="14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Pladsholder til billede 4"/>
          <p:cNvSpPr>
            <a:spLocks noGrp="1"/>
          </p:cNvSpPr>
          <p:nvPr>
            <p:ph type="pic" sz="quarter" idx="13"/>
          </p:nvPr>
        </p:nvSpPr>
        <p:spPr>
          <a:xfrm>
            <a:off x="8968829" y="2420888"/>
            <a:ext cx="2791801" cy="4104456"/>
          </a:xfrm>
          <a:solidFill>
            <a:srgbClr val="CECECE"/>
          </a:solidFill>
        </p:spPr>
        <p:txBody>
          <a:bodyPr tIns="720000" anchor="ctr" anchorCtr="0"/>
          <a:lstStyle>
            <a:lvl1pPr algn="ctr">
              <a:defRPr sz="1400" b="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grpSp>
        <p:nvGrpSpPr>
          <p:cNvPr id="11" name="Gruppe 10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12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billeder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13" name="Gruppe 12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itel 1">
            <a:extLst>
              <a:ext uri="{FF2B5EF4-FFF2-40B4-BE49-F238E27FC236}">
                <a16:creationId xmlns:a16="http://schemas.microsoft.com/office/drawing/2014/main" id="{D851BFCF-DC94-6D4E-9261-9ED9449CD176}"/>
              </a:ext>
            </a:extLst>
          </p:cNvPr>
          <p:cNvSpPr txBox="1">
            <a:spLocks/>
          </p:cNvSpPr>
          <p:nvPr userDrawn="1"/>
        </p:nvSpPr>
        <p:spPr>
          <a:xfrm>
            <a:off x="431371" y="218883"/>
            <a:ext cx="8736971" cy="49006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solidFill>
                  <a:srgbClr val="00537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000">
                <a:solidFill>
                  <a:srgbClr val="005178"/>
                </a:solidFill>
              </a:rPr>
              <a:t>DANMARKS TECH-STYRKE I GLOBALT PERSPEKTIV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121611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218883"/>
            <a:ext cx="8736971" cy="490066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Pladsholder til indhold 2"/>
          <p:cNvSpPr>
            <a:spLocks noGrp="1"/>
          </p:cNvSpPr>
          <p:nvPr>
            <p:ph sz="quarter" idx="18"/>
          </p:nvPr>
        </p:nvSpPr>
        <p:spPr>
          <a:xfrm>
            <a:off x="431372" y="3060000"/>
            <a:ext cx="11326712" cy="32852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0" y="1160462"/>
            <a:ext cx="4488000" cy="1656000"/>
          </a:xfrm>
          <a:solidFill>
            <a:srgbClr val="CECECE"/>
          </a:solidFill>
        </p:spPr>
        <p:txBody>
          <a:bodyPr tIns="576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Pladsholder til billede 4"/>
          <p:cNvSpPr>
            <a:spLocks noGrp="1"/>
          </p:cNvSpPr>
          <p:nvPr>
            <p:ph type="pic" sz="quarter" idx="15"/>
          </p:nvPr>
        </p:nvSpPr>
        <p:spPr>
          <a:xfrm>
            <a:off x="4559829" y="1160464"/>
            <a:ext cx="2016224" cy="1656000"/>
          </a:xfrm>
          <a:solidFill>
            <a:srgbClr val="CECECE"/>
          </a:solidFill>
        </p:spPr>
        <p:txBody>
          <a:bodyPr tIns="576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3" name="Pladsholder til billede 5"/>
          <p:cNvSpPr>
            <a:spLocks noGrp="1"/>
          </p:cNvSpPr>
          <p:nvPr>
            <p:ph type="pic" sz="quarter" idx="16"/>
          </p:nvPr>
        </p:nvSpPr>
        <p:spPr>
          <a:xfrm>
            <a:off x="6650032" y="1160463"/>
            <a:ext cx="1872000" cy="1656000"/>
          </a:xfrm>
          <a:solidFill>
            <a:srgbClr val="CECECE"/>
          </a:solidFill>
        </p:spPr>
        <p:txBody>
          <a:bodyPr tIns="576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D489-565D-4A37-B959-ECF022E68C59}" type="datetime1">
              <a:rPr lang="da-DK" smtClean="0"/>
              <a:t>19-11-2021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4" name="Gruppe 13"/>
          <p:cNvGrpSpPr>
            <a:grpSpLocks/>
          </p:cNvGrpSpPr>
          <p:nvPr userDrawn="1"/>
        </p:nvGrpSpPr>
        <p:grpSpPr bwMode="auto">
          <a:xfrm>
            <a:off x="-2536890" y="3032957"/>
            <a:ext cx="2440516" cy="2043113"/>
            <a:chOff x="-1970484" y="2243138"/>
            <a:chExt cx="1830387" cy="2043484"/>
          </a:xfrm>
        </p:grpSpPr>
        <p:grpSp>
          <p:nvGrpSpPr>
            <p:cNvPr id="15" name="Gruppe 14"/>
            <p:cNvGrpSpPr>
              <a:grpSpLocks/>
            </p:cNvGrpSpPr>
            <p:nvPr userDrawn="1"/>
          </p:nvGrpSpPr>
          <p:grpSpPr bwMode="auto">
            <a:xfrm>
              <a:off x="-602332" y="4077034"/>
              <a:ext cx="457200" cy="209588"/>
              <a:chOff x="-566328" y="4221050"/>
              <a:chExt cx="457200" cy="209588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66328" y="4221088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ounded Rectangle 11"/>
              <p:cNvSpPr/>
              <p:nvPr userDrawn="1"/>
            </p:nvSpPr>
            <p:spPr>
              <a:xfrm>
                <a:off x="-335868" y="4221050"/>
                <a:ext cx="214313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16" name="Gruppe 15"/>
            <p:cNvGrpSpPr>
              <a:grpSpLocks/>
            </p:cNvGrpSpPr>
            <p:nvPr userDrawn="1"/>
          </p:nvGrpSpPr>
          <p:grpSpPr bwMode="auto">
            <a:xfrm>
              <a:off x="-1070384" y="4077034"/>
              <a:ext cx="438162" cy="209588"/>
              <a:chOff x="-1145443" y="4257054"/>
              <a:chExt cx="438162" cy="209588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45443" y="425709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Rectangle 13"/>
              <p:cNvSpPr/>
              <p:nvPr userDrawn="1"/>
            </p:nvSpPr>
            <p:spPr>
              <a:xfrm>
                <a:off x="-926356" y="4257054"/>
                <a:ext cx="219075" cy="201650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20" name="Rounded Rectangle 14"/>
              <p:cNvSpPr/>
              <p:nvPr userDrawn="1"/>
            </p:nvSpPr>
            <p:spPr>
              <a:xfrm>
                <a:off x="-1140668" y="4260230"/>
                <a:ext cx="214312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sp>
          <p:nvSpPr>
            <p:cNvPr id="17" name="AutoShape 4"/>
            <p:cNvSpPr>
              <a:spLocks/>
            </p:cNvSpPr>
            <p:nvPr userDrawn="1"/>
          </p:nvSpPr>
          <p:spPr bwMode="gray">
            <a:xfrm>
              <a:off x="-1970484" y="2243138"/>
              <a:ext cx="1830387" cy="1654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Tekst typografier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1=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Underoverskrif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Klik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ENTER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-tasten for at få 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2 = Almindelig tekst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3-5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 = 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Bullet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For at gå tilbage i tekst-niveauer,</a:t>
              </a:r>
              <a:b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Du kan også bruge 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Forøg/Formindsk listeniveau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, placeret i topmenuen</a:t>
              </a:r>
            </a:p>
          </p:txBody>
        </p:sp>
      </p:grpSp>
      <p:grpSp>
        <p:nvGrpSpPr>
          <p:cNvPr id="23" name="Gruppe 22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24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billeder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25" name="Gruppe 24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1195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, 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218883"/>
            <a:ext cx="8736971" cy="490066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6" name="Pladsholder til indhold 2"/>
          <p:cNvSpPr>
            <a:spLocks noGrp="1"/>
          </p:cNvSpPr>
          <p:nvPr>
            <p:ph sz="quarter" idx="18"/>
          </p:nvPr>
        </p:nvSpPr>
        <p:spPr>
          <a:xfrm>
            <a:off x="431371" y="3060000"/>
            <a:ext cx="8090661" cy="32852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9073060" y="3136734"/>
            <a:ext cx="2687312" cy="1537308"/>
          </a:xfrm>
          <a:solidFill>
            <a:srgbClr val="80AFC6"/>
          </a:solidFill>
        </p:spPr>
        <p:txBody>
          <a:bodyPr wrap="square" lIns="144000" tIns="144000" rIns="144000" bIns="144000">
            <a:sp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SEAS NVE Sans Book" panose="02000000000000000000" pitchFamily="2" charset="0"/>
              <a:buChar char="​"/>
              <a:defRPr sz="1200">
                <a:solidFill>
                  <a:schemeClr val="bg1"/>
                </a:solidFill>
              </a:defRPr>
            </a:lvl2pPr>
            <a:lvl3pPr marL="144000" indent="-1440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bg1"/>
                </a:solidFill>
              </a:defRPr>
            </a:lvl3pPr>
            <a:lvl4pPr marL="288000" indent="-1440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 marL="432000" indent="-1440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Klik, og tilføj </a:t>
            </a:r>
            <a:r>
              <a:rPr lang="da-DK" dirty="0" err="1"/>
              <a:t>faktatekst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0" y="1160462"/>
            <a:ext cx="4488000" cy="1656000"/>
          </a:xfrm>
          <a:solidFill>
            <a:srgbClr val="CECECE"/>
          </a:solidFill>
        </p:spPr>
        <p:txBody>
          <a:bodyPr tIns="576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Pladsholder til billede 4"/>
          <p:cNvSpPr>
            <a:spLocks noGrp="1"/>
          </p:cNvSpPr>
          <p:nvPr>
            <p:ph type="pic" sz="quarter" idx="15"/>
          </p:nvPr>
        </p:nvSpPr>
        <p:spPr>
          <a:xfrm>
            <a:off x="4559829" y="1160464"/>
            <a:ext cx="2016224" cy="1656000"/>
          </a:xfrm>
          <a:solidFill>
            <a:srgbClr val="CECECE"/>
          </a:solidFill>
        </p:spPr>
        <p:txBody>
          <a:bodyPr tIns="576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3" name="Pladsholder til billede 5"/>
          <p:cNvSpPr>
            <a:spLocks noGrp="1"/>
          </p:cNvSpPr>
          <p:nvPr>
            <p:ph type="pic" sz="quarter" idx="16"/>
          </p:nvPr>
        </p:nvSpPr>
        <p:spPr>
          <a:xfrm>
            <a:off x="6650032" y="1160463"/>
            <a:ext cx="1872000" cy="1656000"/>
          </a:xfrm>
          <a:solidFill>
            <a:srgbClr val="CECECE"/>
          </a:solidFill>
        </p:spPr>
        <p:txBody>
          <a:bodyPr tIns="576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D489-565D-4A37-B959-ECF022E68C59}" type="datetime1">
              <a:rPr lang="da-DK" smtClean="0"/>
              <a:t>19-11-2021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22" name="Gruppe 21"/>
          <p:cNvGrpSpPr>
            <a:grpSpLocks/>
          </p:cNvGrpSpPr>
          <p:nvPr userDrawn="1"/>
        </p:nvGrpSpPr>
        <p:grpSpPr bwMode="auto">
          <a:xfrm>
            <a:off x="-2536890" y="3032957"/>
            <a:ext cx="2440516" cy="2043113"/>
            <a:chOff x="-1970484" y="2243138"/>
            <a:chExt cx="1830387" cy="2043484"/>
          </a:xfrm>
        </p:grpSpPr>
        <p:grpSp>
          <p:nvGrpSpPr>
            <p:cNvPr id="23" name="Gruppe 22"/>
            <p:cNvGrpSpPr>
              <a:grpSpLocks/>
            </p:cNvGrpSpPr>
            <p:nvPr userDrawn="1"/>
          </p:nvGrpSpPr>
          <p:grpSpPr bwMode="auto">
            <a:xfrm>
              <a:off x="-602332" y="4077034"/>
              <a:ext cx="457200" cy="209588"/>
              <a:chOff x="-566328" y="4221050"/>
              <a:chExt cx="457200" cy="209588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66328" y="4221088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Rounded Rectangle 11"/>
              <p:cNvSpPr/>
              <p:nvPr userDrawn="1"/>
            </p:nvSpPr>
            <p:spPr>
              <a:xfrm>
                <a:off x="-335868" y="4221050"/>
                <a:ext cx="214313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24" name="Gruppe 23"/>
            <p:cNvGrpSpPr>
              <a:grpSpLocks/>
            </p:cNvGrpSpPr>
            <p:nvPr userDrawn="1"/>
          </p:nvGrpSpPr>
          <p:grpSpPr bwMode="auto">
            <a:xfrm>
              <a:off x="-1070384" y="4077034"/>
              <a:ext cx="438162" cy="209588"/>
              <a:chOff x="-1145443" y="4257054"/>
              <a:chExt cx="438162" cy="209588"/>
            </a:xfrm>
          </p:grpSpPr>
          <p:pic>
            <p:nvPicPr>
              <p:cNvPr id="26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45443" y="425709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" name="Rectangle 13"/>
              <p:cNvSpPr/>
              <p:nvPr userDrawn="1"/>
            </p:nvSpPr>
            <p:spPr>
              <a:xfrm>
                <a:off x="-926356" y="4257054"/>
                <a:ext cx="219075" cy="201650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28" name="Rounded Rectangle 14"/>
              <p:cNvSpPr/>
              <p:nvPr userDrawn="1"/>
            </p:nvSpPr>
            <p:spPr>
              <a:xfrm>
                <a:off x="-1140668" y="4260230"/>
                <a:ext cx="214312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sp>
          <p:nvSpPr>
            <p:cNvPr id="25" name="AutoShape 4"/>
            <p:cNvSpPr>
              <a:spLocks/>
            </p:cNvSpPr>
            <p:nvPr userDrawn="1"/>
          </p:nvSpPr>
          <p:spPr bwMode="gray">
            <a:xfrm>
              <a:off x="-1970484" y="2243138"/>
              <a:ext cx="1830387" cy="1654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Tekst typografier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1=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Underoverskrif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Klik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ENTER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-tasten for at få 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2 = Almindelig tekst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3-5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 = 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Bullet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For at gå tilbage i tekst-niveauer,</a:t>
              </a:r>
              <a:b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Du kan også bruge 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Forøg/Formindsk listeniveau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, placeret i topmenuen</a:t>
              </a:r>
            </a:p>
          </p:txBody>
        </p:sp>
      </p:grpSp>
      <p:grpSp>
        <p:nvGrpSpPr>
          <p:cNvPr id="40" name="Gruppe 39"/>
          <p:cNvGrpSpPr/>
          <p:nvPr userDrawn="1"/>
        </p:nvGrpSpPr>
        <p:grpSpPr>
          <a:xfrm>
            <a:off x="12336694" y="3177420"/>
            <a:ext cx="2440516" cy="2043113"/>
            <a:chOff x="9252520" y="3177419"/>
            <a:chExt cx="1830387" cy="2043113"/>
          </a:xfrm>
        </p:grpSpPr>
        <p:grpSp>
          <p:nvGrpSpPr>
            <p:cNvPr id="32" name="Gruppe 31"/>
            <p:cNvGrpSpPr>
              <a:grpSpLocks/>
            </p:cNvGrpSpPr>
            <p:nvPr userDrawn="1"/>
          </p:nvGrpSpPr>
          <p:grpSpPr bwMode="auto">
            <a:xfrm>
              <a:off x="9720572" y="5010982"/>
              <a:ext cx="457200" cy="209550"/>
              <a:chOff x="-566328" y="4221050"/>
              <a:chExt cx="457200" cy="209588"/>
            </a:xfrm>
          </p:grpSpPr>
          <p:pic>
            <p:nvPicPr>
              <p:cNvPr id="38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66328" y="4221088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" name="Rounded Rectangle 11"/>
              <p:cNvSpPr/>
              <p:nvPr userDrawn="1"/>
            </p:nvSpPr>
            <p:spPr>
              <a:xfrm>
                <a:off x="-335868" y="4221050"/>
                <a:ext cx="214313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33" name="Gruppe 32"/>
            <p:cNvGrpSpPr>
              <a:grpSpLocks/>
            </p:cNvGrpSpPr>
            <p:nvPr userDrawn="1"/>
          </p:nvGrpSpPr>
          <p:grpSpPr bwMode="auto">
            <a:xfrm>
              <a:off x="9252520" y="5010982"/>
              <a:ext cx="438162" cy="209550"/>
              <a:chOff x="-1145443" y="4257054"/>
              <a:chExt cx="438162" cy="209588"/>
            </a:xfrm>
          </p:grpSpPr>
          <p:pic>
            <p:nvPicPr>
              <p:cNvPr id="35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45443" y="425709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6" name="Rectangle 13"/>
              <p:cNvSpPr/>
              <p:nvPr userDrawn="1"/>
            </p:nvSpPr>
            <p:spPr>
              <a:xfrm>
                <a:off x="-926356" y="4257054"/>
                <a:ext cx="219075" cy="201650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37" name="Rounded Rectangle 14"/>
              <p:cNvSpPr/>
              <p:nvPr userDrawn="1"/>
            </p:nvSpPr>
            <p:spPr>
              <a:xfrm>
                <a:off x="-1140668" y="4260230"/>
                <a:ext cx="214312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sp>
          <p:nvSpPr>
            <p:cNvPr id="34" name="AutoShape 4"/>
            <p:cNvSpPr>
              <a:spLocks/>
            </p:cNvSpPr>
            <p:nvPr userDrawn="1"/>
          </p:nvSpPr>
          <p:spPr bwMode="gray">
            <a:xfrm>
              <a:off x="9252520" y="3177419"/>
              <a:ext cx="1830387" cy="1654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b="1" noProof="1">
                  <a:solidFill>
                    <a:srgbClr val="404040"/>
                  </a:solidFill>
                  <a:cs typeface="Arial" panose="020B0604020202020204" pitchFamily="34" charset="0"/>
                </a:rPr>
                <a:t>Faktaboks tekst typografier</a:t>
              </a:r>
            </a:p>
            <a:p>
              <a:pPr algn="l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Niveau 1= </a:t>
              </a:r>
              <a:r>
                <a:rPr lang="da-DK" altLang="da-DK" sz="900" b="1" noProof="1">
                  <a:solidFill>
                    <a:srgbClr val="404040"/>
                  </a:solidFill>
                  <a:cs typeface="Arial" panose="020B0604020202020204" pitchFamily="34" charset="0"/>
                </a:rPr>
                <a:t>Underoverskrif</a:t>
              </a: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t</a:t>
              </a:r>
            </a:p>
            <a:p>
              <a:pPr algn="l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Klik </a:t>
              </a:r>
              <a:r>
                <a:rPr lang="da-DK" altLang="da-DK" sz="900" b="1" noProof="1">
                  <a:solidFill>
                    <a:srgbClr val="404040"/>
                  </a:solidFill>
                  <a:cs typeface="Arial" panose="020B0604020202020204" pitchFamily="34" charset="0"/>
                </a:rPr>
                <a:t>ENTER</a:t>
              </a: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404040"/>
                  </a:solidFill>
                  <a:cs typeface="Arial" panose="020B0604020202020204" pitchFamily="34" charset="0"/>
                </a:rPr>
                <a:t>TAB</a:t>
              </a: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-tasten for at få </a:t>
              </a:r>
            </a:p>
            <a:p>
              <a:pPr algn="l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Niveau 2 = Almindelig tekst</a:t>
              </a:r>
            </a:p>
            <a:p>
              <a:pPr algn="l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Niveau 3-5</a:t>
              </a:r>
              <a:r>
                <a:rPr lang="da-DK" altLang="da-DK" sz="900" b="1" noProof="1">
                  <a:solidFill>
                    <a:srgbClr val="404040"/>
                  </a:solidFill>
                  <a:cs typeface="Arial" panose="020B0604020202020204" pitchFamily="34" charset="0"/>
                </a:rPr>
                <a:t> = </a:t>
              </a: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Bullet</a:t>
              </a:r>
            </a:p>
            <a:p>
              <a:pPr algn="l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For at gå tilbage i tekst-niveauer,</a:t>
              </a:r>
              <a:b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</a:b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rgbClr val="404040"/>
                  </a:solidFill>
                  <a:cs typeface="Arial" panose="020B0604020202020204" pitchFamily="34" charset="0"/>
                </a:rPr>
                <a:t>SHIFT</a:t>
              </a: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404040"/>
                  </a:solidFill>
                  <a:cs typeface="Arial" panose="020B0604020202020204" pitchFamily="34" charset="0"/>
                </a:rPr>
                <a:t>TAB</a:t>
              </a:r>
            </a:p>
            <a:p>
              <a:pPr algn="l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 </a:t>
              </a: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Du kan også bruge  </a:t>
              </a:r>
              <a:r>
                <a:rPr lang="da-DK" altLang="da-DK" sz="900" b="1" noProof="1">
                  <a:solidFill>
                    <a:srgbClr val="404040"/>
                  </a:solidFill>
                  <a:cs typeface="Arial" panose="020B0604020202020204" pitchFamily="34" charset="0"/>
                </a:rPr>
                <a:t>Forøg/Formindsk listeniveau</a:t>
              </a: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, placeret i topmenuen</a:t>
              </a:r>
            </a:p>
          </p:txBody>
        </p:sp>
      </p:grpSp>
      <p:grpSp>
        <p:nvGrpSpPr>
          <p:cNvPr id="41" name="Gruppe 40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42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billeder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43" name="Gruppe 42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45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303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+ tekst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218883"/>
            <a:ext cx="8736971" cy="490066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Pladsholder til indhold 2"/>
          <p:cNvSpPr>
            <a:spLocks noGrp="1"/>
          </p:cNvSpPr>
          <p:nvPr>
            <p:ph sz="quarter" idx="15"/>
          </p:nvPr>
        </p:nvSpPr>
        <p:spPr>
          <a:xfrm>
            <a:off x="456236" y="3060000"/>
            <a:ext cx="11301849" cy="32852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456236" y="1160463"/>
            <a:ext cx="3360000" cy="1656925"/>
          </a:xfrm>
          <a:solidFill>
            <a:srgbClr val="CECECE"/>
          </a:solidFill>
        </p:spPr>
        <p:txBody>
          <a:bodyPr tIns="576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grpSp>
        <p:nvGrpSpPr>
          <p:cNvPr id="12" name="Gruppe 11"/>
          <p:cNvGrpSpPr>
            <a:grpSpLocks/>
          </p:cNvGrpSpPr>
          <p:nvPr userDrawn="1"/>
        </p:nvGrpSpPr>
        <p:grpSpPr bwMode="auto">
          <a:xfrm>
            <a:off x="-2536890" y="3032957"/>
            <a:ext cx="2440516" cy="2043113"/>
            <a:chOff x="-1970484" y="2243138"/>
            <a:chExt cx="1830387" cy="2043484"/>
          </a:xfrm>
        </p:grpSpPr>
        <p:grpSp>
          <p:nvGrpSpPr>
            <p:cNvPr id="13" name="Gruppe 12"/>
            <p:cNvGrpSpPr>
              <a:grpSpLocks/>
            </p:cNvGrpSpPr>
            <p:nvPr userDrawn="1"/>
          </p:nvGrpSpPr>
          <p:grpSpPr bwMode="auto">
            <a:xfrm>
              <a:off x="-602332" y="4077034"/>
              <a:ext cx="457200" cy="209588"/>
              <a:chOff x="-566328" y="4221050"/>
              <a:chExt cx="457200" cy="209588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66328" y="4221088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1"/>
              <p:cNvSpPr/>
              <p:nvPr userDrawn="1"/>
            </p:nvSpPr>
            <p:spPr>
              <a:xfrm>
                <a:off x="-335868" y="4221050"/>
                <a:ext cx="214313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14" name="Gruppe 13"/>
            <p:cNvGrpSpPr>
              <a:grpSpLocks/>
            </p:cNvGrpSpPr>
            <p:nvPr userDrawn="1"/>
          </p:nvGrpSpPr>
          <p:grpSpPr bwMode="auto">
            <a:xfrm>
              <a:off x="-1070384" y="4077034"/>
              <a:ext cx="438162" cy="209588"/>
              <a:chOff x="-1145443" y="4257054"/>
              <a:chExt cx="438162" cy="209588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45443" y="425709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3"/>
              <p:cNvSpPr/>
              <p:nvPr userDrawn="1"/>
            </p:nvSpPr>
            <p:spPr>
              <a:xfrm>
                <a:off x="-926356" y="4257054"/>
                <a:ext cx="219075" cy="201650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18" name="Rounded Rectangle 14"/>
              <p:cNvSpPr/>
              <p:nvPr userDrawn="1"/>
            </p:nvSpPr>
            <p:spPr>
              <a:xfrm>
                <a:off x="-1140668" y="4260230"/>
                <a:ext cx="214312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sp>
          <p:nvSpPr>
            <p:cNvPr id="15" name="AutoShape 4"/>
            <p:cNvSpPr>
              <a:spLocks/>
            </p:cNvSpPr>
            <p:nvPr userDrawn="1"/>
          </p:nvSpPr>
          <p:spPr bwMode="gray">
            <a:xfrm>
              <a:off x="-1970484" y="2243138"/>
              <a:ext cx="1830387" cy="1654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Tekst typografier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1=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Underoverskrif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Klik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ENTER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-tasten for at få 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2 = Almindelig tekst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3-5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 = 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Bullet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For at gå tilbage i tekst-niveauer,</a:t>
              </a:r>
              <a:b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Du kan også bruge 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Forøg/Formindsk listeniveau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, placeret i topmenuen</a:t>
              </a:r>
            </a:p>
          </p:txBody>
        </p:sp>
      </p:grpSp>
      <p:grpSp>
        <p:nvGrpSpPr>
          <p:cNvPr id="21" name="Gruppe 20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22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23" name="Gruppe 22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332DC3-78E7-45C4-81E9-6835C7C3447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4CED489-565D-4A37-B959-ECF022E68C59}" type="datetime1">
              <a:rPr lang="da-DK" smtClean="0"/>
              <a:t>19-11-2021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6E80DF-8BCA-420D-B971-6D792EA12B8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615E8B-5D3C-4F34-9020-006A22130B8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4306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+ teks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218883"/>
            <a:ext cx="8736971" cy="490066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Pladsholder til indhold 2"/>
          <p:cNvSpPr>
            <a:spLocks noGrp="1"/>
          </p:cNvSpPr>
          <p:nvPr>
            <p:ph sz="quarter" idx="18"/>
          </p:nvPr>
        </p:nvSpPr>
        <p:spPr>
          <a:xfrm>
            <a:off x="3759201" y="1484313"/>
            <a:ext cx="7998884" cy="48609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D489-565D-4A37-B959-ECF022E68C59}" type="datetime1">
              <a:rPr lang="da-DK" smtClean="0"/>
              <a:t>19-11-2021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0" y="1484312"/>
            <a:ext cx="3456000" cy="4212940"/>
          </a:xfrm>
          <a:solidFill>
            <a:srgbClr val="CECECE"/>
          </a:solidFill>
        </p:spPr>
        <p:txBody>
          <a:bodyPr tIns="576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grpSp>
        <p:nvGrpSpPr>
          <p:cNvPr id="13" name="Gruppe 12"/>
          <p:cNvGrpSpPr>
            <a:grpSpLocks/>
          </p:cNvGrpSpPr>
          <p:nvPr userDrawn="1"/>
        </p:nvGrpSpPr>
        <p:grpSpPr bwMode="auto">
          <a:xfrm>
            <a:off x="-2536890" y="2502012"/>
            <a:ext cx="2440516" cy="2043113"/>
            <a:chOff x="-1970484" y="2243138"/>
            <a:chExt cx="1830387" cy="2043484"/>
          </a:xfrm>
        </p:grpSpPr>
        <p:grpSp>
          <p:nvGrpSpPr>
            <p:cNvPr id="14" name="Gruppe 13"/>
            <p:cNvGrpSpPr>
              <a:grpSpLocks/>
            </p:cNvGrpSpPr>
            <p:nvPr userDrawn="1"/>
          </p:nvGrpSpPr>
          <p:grpSpPr bwMode="auto">
            <a:xfrm>
              <a:off x="-602332" y="4077034"/>
              <a:ext cx="457200" cy="209588"/>
              <a:chOff x="-566328" y="4221050"/>
              <a:chExt cx="457200" cy="209588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66328" y="4221088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11"/>
              <p:cNvSpPr/>
              <p:nvPr userDrawn="1"/>
            </p:nvSpPr>
            <p:spPr>
              <a:xfrm>
                <a:off x="-335868" y="4221050"/>
                <a:ext cx="214313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15" name="Gruppe 14"/>
            <p:cNvGrpSpPr>
              <a:grpSpLocks/>
            </p:cNvGrpSpPr>
            <p:nvPr userDrawn="1"/>
          </p:nvGrpSpPr>
          <p:grpSpPr bwMode="auto">
            <a:xfrm>
              <a:off x="-1070384" y="4077034"/>
              <a:ext cx="438162" cy="209588"/>
              <a:chOff x="-1145443" y="4257054"/>
              <a:chExt cx="438162" cy="209588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45443" y="425709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3"/>
              <p:cNvSpPr/>
              <p:nvPr userDrawn="1"/>
            </p:nvSpPr>
            <p:spPr>
              <a:xfrm>
                <a:off x="-926356" y="4257054"/>
                <a:ext cx="219075" cy="201650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19" name="Rounded Rectangle 14"/>
              <p:cNvSpPr/>
              <p:nvPr userDrawn="1"/>
            </p:nvSpPr>
            <p:spPr>
              <a:xfrm>
                <a:off x="-1140668" y="4260230"/>
                <a:ext cx="214312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sp>
          <p:nvSpPr>
            <p:cNvPr id="16" name="AutoShape 4"/>
            <p:cNvSpPr>
              <a:spLocks/>
            </p:cNvSpPr>
            <p:nvPr userDrawn="1"/>
          </p:nvSpPr>
          <p:spPr bwMode="gray">
            <a:xfrm>
              <a:off x="-1970484" y="2243138"/>
              <a:ext cx="1830387" cy="1654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Tekst typografier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1=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Underoverskrif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Klik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ENTER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-tasten for at få 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2 = Almindelig tekst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3-5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 = 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Bullet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For at gå tilbage i tekst-niveauer,</a:t>
              </a:r>
              <a:b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Du kan også bruge 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Forøg/Formindsk listeniveau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, placeret i topmenuen</a:t>
              </a:r>
            </a:p>
          </p:txBody>
        </p:sp>
      </p:grpSp>
      <p:grpSp>
        <p:nvGrpSpPr>
          <p:cNvPr id="22" name="Gruppe 21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23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24" name="Gruppe 23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990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5021" y="1160463"/>
            <a:ext cx="11335609" cy="597667"/>
          </a:xfrm>
        </p:spPr>
        <p:txBody>
          <a:bodyPr/>
          <a:lstStyle>
            <a:lvl1pPr>
              <a:defRPr sz="2200" cap="all" baseline="0">
                <a:solidFill>
                  <a:srgbClr val="000000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31371" y="1754385"/>
            <a:ext cx="11329259" cy="3960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0">
                <a:solidFill>
                  <a:srgbClr val="CC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425021" y="2420888"/>
            <a:ext cx="8515780" cy="4104456"/>
          </a:xfrm>
          <a:solidFill>
            <a:srgbClr val="CECECE"/>
          </a:solidFill>
        </p:spPr>
        <p:txBody>
          <a:bodyPr tIns="720000" anchor="ctr" anchorCtr="0"/>
          <a:lstStyle>
            <a:lvl1pPr algn="ctr">
              <a:defRPr sz="14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Pladsholder til billede 4"/>
          <p:cNvSpPr>
            <a:spLocks noGrp="1"/>
          </p:cNvSpPr>
          <p:nvPr>
            <p:ph type="pic" sz="quarter" idx="13"/>
          </p:nvPr>
        </p:nvSpPr>
        <p:spPr>
          <a:xfrm>
            <a:off x="8968829" y="2420888"/>
            <a:ext cx="2791801" cy="4104456"/>
          </a:xfrm>
          <a:solidFill>
            <a:srgbClr val="CECECE"/>
          </a:solidFill>
        </p:spPr>
        <p:txBody>
          <a:bodyPr tIns="720000" anchor="ctr" anchorCtr="0"/>
          <a:lstStyle>
            <a:lvl1pPr algn="ctr">
              <a:defRPr sz="1400" b="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grpSp>
        <p:nvGrpSpPr>
          <p:cNvPr id="11" name="Gruppe 10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12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billeder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13" name="Gruppe 12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3151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218883"/>
            <a:ext cx="8736971" cy="490066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D489-565D-4A37-B959-ECF022E68C59}" type="datetime1">
              <a:rPr lang="da-DK" smtClean="0"/>
              <a:t>19-11-2021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0" y="1484312"/>
            <a:ext cx="3456000" cy="3204828"/>
          </a:xfrm>
          <a:solidFill>
            <a:srgbClr val="CECECE"/>
          </a:solidFill>
        </p:spPr>
        <p:txBody>
          <a:bodyPr tIns="576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0" name="Pladsholder til billede 4"/>
          <p:cNvSpPr>
            <a:spLocks noGrp="1"/>
          </p:cNvSpPr>
          <p:nvPr>
            <p:ph type="pic" sz="quarter" idx="15"/>
          </p:nvPr>
        </p:nvSpPr>
        <p:spPr>
          <a:xfrm>
            <a:off x="0" y="4734859"/>
            <a:ext cx="3456000" cy="1250016"/>
          </a:xfrm>
          <a:solidFill>
            <a:srgbClr val="CECECE"/>
          </a:solidFill>
        </p:spPr>
        <p:txBody>
          <a:bodyPr tIns="576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Pladsholder til indhold 2"/>
          <p:cNvSpPr>
            <a:spLocks noGrp="1"/>
          </p:cNvSpPr>
          <p:nvPr>
            <p:ph sz="quarter" idx="18"/>
          </p:nvPr>
        </p:nvSpPr>
        <p:spPr>
          <a:xfrm>
            <a:off x="3759201" y="1484313"/>
            <a:ext cx="7998884" cy="48609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grpSp>
        <p:nvGrpSpPr>
          <p:cNvPr id="22" name="Gruppe 21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23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billeder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24" name="Gruppe 23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uppe 36"/>
          <p:cNvGrpSpPr>
            <a:grpSpLocks/>
          </p:cNvGrpSpPr>
          <p:nvPr userDrawn="1"/>
        </p:nvGrpSpPr>
        <p:grpSpPr bwMode="auto">
          <a:xfrm>
            <a:off x="-2536890" y="2502012"/>
            <a:ext cx="2440516" cy="2043113"/>
            <a:chOff x="-1970484" y="2243138"/>
            <a:chExt cx="1830387" cy="2043484"/>
          </a:xfrm>
        </p:grpSpPr>
        <p:grpSp>
          <p:nvGrpSpPr>
            <p:cNvPr id="38" name="Gruppe 37"/>
            <p:cNvGrpSpPr>
              <a:grpSpLocks/>
            </p:cNvGrpSpPr>
            <p:nvPr userDrawn="1"/>
          </p:nvGrpSpPr>
          <p:grpSpPr bwMode="auto">
            <a:xfrm>
              <a:off x="-602332" y="4077034"/>
              <a:ext cx="457200" cy="209588"/>
              <a:chOff x="-566328" y="4221050"/>
              <a:chExt cx="457200" cy="209588"/>
            </a:xfrm>
          </p:grpSpPr>
          <p:pic>
            <p:nvPicPr>
              <p:cNvPr id="44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66328" y="4221088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" name="Rounded Rectangle 11"/>
              <p:cNvSpPr/>
              <p:nvPr userDrawn="1"/>
            </p:nvSpPr>
            <p:spPr>
              <a:xfrm>
                <a:off x="-335868" y="4221050"/>
                <a:ext cx="214313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39" name="Gruppe 38"/>
            <p:cNvGrpSpPr>
              <a:grpSpLocks/>
            </p:cNvGrpSpPr>
            <p:nvPr userDrawn="1"/>
          </p:nvGrpSpPr>
          <p:grpSpPr bwMode="auto">
            <a:xfrm>
              <a:off x="-1070384" y="4077034"/>
              <a:ext cx="438162" cy="209588"/>
              <a:chOff x="-1145443" y="4257054"/>
              <a:chExt cx="438162" cy="209588"/>
            </a:xfrm>
          </p:grpSpPr>
          <p:pic>
            <p:nvPicPr>
              <p:cNvPr id="41" name="Picture 3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45443" y="425709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2" name="Rectangle 13"/>
              <p:cNvSpPr/>
              <p:nvPr userDrawn="1"/>
            </p:nvSpPr>
            <p:spPr>
              <a:xfrm>
                <a:off x="-926356" y="4257054"/>
                <a:ext cx="219075" cy="201650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43" name="Rounded Rectangle 14"/>
              <p:cNvSpPr/>
              <p:nvPr userDrawn="1"/>
            </p:nvSpPr>
            <p:spPr>
              <a:xfrm>
                <a:off x="-1140668" y="4260230"/>
                <a:ext cx="214312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sp>
          <p:nvSpPr>
            <p:cNvPr id="40" name="AutoShape 4"/>
            <p:cNvSpPr>
              <a:spLocks/>
            </p:cNvSpPr>
            <p:nvPr userDrawn="1"/>
          </p:nvSpPr>
          <p:spPr bwMode="gray">
            <a:xfrm>
              <a:off x="-1970484" y="2243138"/>
              <a:ext cx="1830387" cy="1654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Tekst typografier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1=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Underoverskrif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Klik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ENTER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-tasten for at få 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2 = Almindelig tekst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3-5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 = 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Bullet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For at gå tilbage i tekst-niveauer,</a:t>
              </a:r>
              <a:b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Du kan også bruge 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Forøg/Formindsk listeniveau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, placeret i topmenuen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8186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+ lil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218883"/>
            <a:ext cx="8736971" cy="490066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D489-565D-4A37-B959-ECF022E68C59}" type="datetime1">
              <a:rPr lang="da-DK" smtClean="0"/>
              <a:t>19-11-2021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431800" y="1160462"/>
            <a:ext cx="4415571" cy="2196530"/>
          </a:xfrm>
          <a:solidFill>
            <a:srgbClr val="CECECE"/>
          </a:solidFill>
        </p:spPr>
        <p:txBody>
          <a:bodyPr tIns="576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5"/>
          </p:nvPr>
        </p:nvSpPr>
        <p:spPr>
          <a:xfrm>
            <a:off x="431370" y="3583497"/>
            <a:ext cx="11326713" cy="276174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grpSp>
        <p:nvGrpSpPr>
          <p:cNvPr id="12" name="Gruppe 11"/>
          <p:cNvGrpSpPr>
            <a:grpSpLocks/>
          </p:cNvGrpSpPr>
          <p:nvPr userDrawn="1"/>
        </p:nvGrpSpPr>
        <p:grpSpPr bwMode="auto">
          <a:xfrm>
            <a:off x="-2536890" y="3609021"/>
            <a:ext cx="2440516" cy="2043113"/>
            <a:chOff x="-1970484" y="2243138"/>
            <a:chExt cx="1830387" cy="2043484"/>
          </a:xfrm>
        </p:grpSpPr>
        <p:grpSp>
          <p:nvGrpSpPr>
            <p:cNvPr id="13" name="Gruppe 12"/>
            <p:cNvGrpSpPr>
              <a:grpSpLocks/>
            </p:cNvGrpSpPr>
            <p:nvPr userDrawn="1"/>
          </p:nvGrpSpPr>
          <p:grpSpPr bwMode="auto">
            <a:xfrm>
              <a:off x="-602332" y="4077034"/>
              <a:ext cx="457200" cy="209588"/>
              <a:chOff x="-566328" y="4221050"/>
              <a:chExt cx="457200" cy="209588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66328" y="4221088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1"/>
              <p:cNvSpPr/>
              <p:nvPr userDrawn="1"/>
            </p:nvSpPr>
            <p:spPr>
              <a:xfrm>
                <a:off x="-335868" y="4221050"/>
                <a:ext cx="214313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14" name="Gruppe 13"/>
            <p:cNvGrpSpPr>
              <a:grpSpLocks/>
            </p:cNvGrpSpPr>
            <p:nvPr userDrawn="1"/>
          </p:nvGrpSpPr>
          <p:grpSpPr bwMode="auto">
            <a:xfrm>
              <a:off x="-1070384" y="4077034"/>
              <a:ext cx="438162" cy="209588"/>
              <a:chOff x="-1145443" y="4257054"/>
              <a:chExt cx="438162" cy="209588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45443" y="425709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3"/>
              <p:cNvSpPr/>
              <p:nvPr userDrawn="1"/>
            </p:nvSpPr>
            <p:spPr>
              <a:xfrm>
                <a:off x="-926356" y="4257054"/>
                <a:ext cx="219075" cy="201650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18" name="Rounded Rectangle 14"/>
              <p:cNvSpPr/>
              <p:nvPr userDrawn="1"/>
            </p:nvSpPr>
            <p:spPr>
              <a:xfrm>
                <a:off x="-1140668" y="4260230"/>
                <a:ext cx="214312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sp>
          <p:nvSpPr>
            <p:cNvPr id="15" name="AutoShape 4"/>
            <p:cNvSpPr>
              <a:spLocks/>
            </p:cNvSpPr>
            <p:nvPr userDrawn="1"/>
          </p:nvSpPr>
          <p:spPr bwMode="gray">
            <a:xfrm>
              <a:off x="-1970484" y="2243138"/>
              <a:ext cx="1830387" cy="1654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Tekst typografier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1=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Underoverskrif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Klik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ENTER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-tasten for at få 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2 = Almindelig tekst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3-5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 = 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Bullet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For at gå tilbage i tekst-niveauer,</a:t>
              </a:r>
              <a:b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Du kan også bruge 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Forøg/Formindsk listeniveau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, placeret i topmenuen</a:t>
              </a:r>
            </a:p>
          </p:txBody>
        </p:sp>
      </p:grpSp>
      <p:grpSp>
        <p:nvGrpSpPr>
          <p:cNvPr id="21" name="Gruppe 20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22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23" name="Gruppe 22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2720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218883"/>
            <a:ext cx="8736971" cy="490066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88CB-5B24-4C9D-B834-03FB5AE62358}" type="datetime1">
              <a:rPr lang="da-DK" smtClean="0"/>
              <a:t>19-11-2021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5685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8A973-056E-4BFA-81A7-4E2B5D198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972A70-ABFB-48DD-927C-164B8576F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90B3F5-3D71-4F31-818E-36B38A61C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D489-565D-4A37-B959-ECF022E68C59}" type="datetime1">
              <a:rPr lang="da-DK" smtClean="0"/>
              <a:t>19-11-2021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49F254F-8CBC-42C5-B6E7-B19906CA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E3C79C-2FB7-461A-9B49-C1C70374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479487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372" y="1160463"/>
            <a:ext cx="11329259" cy="597667"/>
          </a:xfrm>
          <a:prstGeom prst="rect">
            <a:avLst/>
          </a:prstGeom>
        </p:spPr>
        <p:txBody>
          <a:bodyPr/>
          <a:lstStyle>
            <a:lvl1pPr>
              <a:defRPr sz="2000" cap="all" baseline="0">
                <a:solidFill>
                  <a:srgbClr val="000000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25022" y="1754385"/>
            <a:ext cx="11335607" cy="3960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0">
                <a:solidFill>
                  <a:srgbClr val="CC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431372" y="2420888"/>
            <a:ext cx="11329257" cy="4104456"/>
          </a:xfrm>
          <a:solidFill>
            <a:srgbClr val="CECECE"/>
          </a:solidFill>
        </p:spPr>
        <p:txBody>
          <a:bodyPr tIns="720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</a:p>
        </p:txBody>
      </p:sp>
      <p:grpSp>
        <p:nvGrpSpPr>
          <p:cNvPr id="15" name="Gruppe 14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16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17" name="Gruppe 16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9491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med 3 overskrifter og lille tekst un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>
            <a:extLst>
              <a:ext uri="{FF2B5EF4-FFF2-40B4-BE49-F238E27FC236}">
                <a16:creationId xmlns:a16="http://schemas.microsoft.com/office/drawing/2014/main" id="{6A830335-6585-45FB-B3ED-F47E18B8485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PresentationTitle"/>
          <p:cNvSpPr>
            <a:spLocks noGrp="1"/>
          </p:cNvSpPr>
          <p:nvPr>
            <p:ph type="ctrTitle" hasCustomPrompt="1"/>
          </p:nvPr>
        </p:nvSpPr>
        <p:spPr>
          <a:xfrm>
            <a:off x="637200" y="1420381"/>
            <a:ext cx="5990492" cy="2292836"/>
          </a:xfrm>
        </p:spPr>
        <p:txBody>
          <a:bodyPr anchor="b"/>
          <a:lstStyle>
            <a:lvl1pPr algn="l">
              <a:lnSpc>
                <a:spcPct val="86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SpeakerNavn"/>
          <p:cNvSpPr>
            <a:spLocks noGrp="1"/>
          </p:cNvSpPr>
          <p:nvPr>
            <p:ph type="subTitle" idx="1" hasCustomPrompt="1"/>
          </p:nvPr>
        </p:nvSpPr>
        <p:spPr>
          <a:xfrm>
            <a:off x="637200" y="3938672"/>
            <a:ext cx="5990492" cy="10873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10" name="DK">
            <a:extLst>
              <a:ext uri="{FF2B5EF4-FFF2-40B4-BE49-F238E27FC236}">
                <a16:creationId xmlns:a16="http://schemas.microsoft.com/office/drawing/2014/main" id="{3AADD647-7618-4DF0-A59B-8D96050B0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1" b="14633"/>
          <a:stretch/>
        </p:blipFill>
        <p:spPr>
          <a:xfrm>
            <a:off x="7711098" y="1295204"/>
            <a:ext cx="4477725" cy="5562796"/>
          </a:xfrm>
          <a:prstGeom prst="rect">
            <a:avLst/>
          </a:prstGeom>
        </p:spPr>
      </p:pic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1ACEB95-BA60-426A-9160-0E067F23F6AB}"/>
              </a:ext>
            </a:extLst>
          </p:cNvPr>
          <p:cNvCxnSpPr>
            <a:cxnSpLocks/>
          </p:cNvCxnSpPr>
          <p:nvPr userDrawn="1"/>
        </p:nvCxnSpPr>
        <p:spPr>
          <a:xfrm>
            <a:off x="504843" y="780345"/>
            <a:ext cx="7083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maDato"/>
          <p:cNvSpPr>
            <a:spLocks noGrp="1"/>
          </p:cNvSpPr>
          <p:nvPr>
            <p:ph type="dt" sz="half" idx="10"/>
          </p:nvPr>
        </p:nvSpPr>
        <p:spPr>
          <a:xfrm>
            <a:off x="1382491" y="691200"/>
            <a:ext cx="5245201" cy="1800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Tema/emne  ǀ  dato</a:t>
            </a:r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AFF74EE1-CE94-4DB8-A530-17DD6903630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7200" y="5889308"/>
            <a:ext cx="1440000" cy="472212"/>
          </a:xfrm>
          <a:custGeom>
            <a:avLst/>
            <a:gdLst>
              <a:gd name="T0" fmla="*/ 303 w 3019"/>
              <a:gd name="T1" fmla="*/ 151 h 987"/>
              <a:gd name="T2" fmla="*/ 56 w 3019"/>
              <a:gd name="T3" fmla="*/ 409 h 987"/>
              <a:gd name="T4" fmla="*/ 201 w 3019"/>
              <a:gd name="T5" fmla="*/ 2 h 987"/>
              <a:gd name="T6" fmla="*/ 357 w 3019"/>
              <a:gd name="T7" fmla="*/ 337 h 987"/>
              <a:gd name="T8" fmla="*/ 0 w 3019"/>
              <a:gd name="T9" fmla="*/ 2 h 987"/>
              <a:gd name="T10" fmla="*/ 711 w 3019"/>
              <a:gd name="T11" fmla="*/ 285 h 987"/>
              <a:gd name="T12" fmla="*/ 568 w 3019"/>
              <a:gd name="T13" fmla="*/ 2 h 987"/>
              <a:gd name="T14" fmla="*/ 775 w 3019"/>
              <a:gd name="T15" fmla="*/ 453 h 987"/>
              <a:gd name="T16" fmla="*/ 447 w 3019"/>
              <a:gd name="T17" fmla="*/ 453 h 987"/>
              <a:gd name="T18" fmla="*/ 1214 w 3019"/>
              <a:gd name="T19" fmla="*/ 2 h 987"/>
              <a:gd name="T20" fmla="*/ 1169 w 3019"/>
              <a:gd name="T21" fmla="*/ 453 h 987"/>
              <a:gd name="T22" fmla="*/ 876 w 3019"/>
              <a:gd name="T23" fmla="*/ 453 h 987"/>
              <a:gd name="T24" fmla="*/ 1214 w 3019"/>
              <a:gd name="T25" fmla="*/ 433 h 987"/>
              <a:gd name="T26" fmla="*/ 1388 w 3019"/>
              <a:gd name="T27" fmla="*/ 21 h 987"/>
              <a:gd name="T28" fmla="*/ 1666 w 3019"/>
              <a:gd name="T29" fmla="*/ 52 h 987"/>
              <a:gd name="T30" fmla="*/ 1406 w 3019"/>
              <a:gd name="T31" fmla="*/ 118 h 987"/>
              <a:gd name="T32" fmla="*/ 1691 w 3019"/>
              <a:gd name="T33" fmla="*/ 338 h 987"/>
              <a:gd name="T34" fmla="*/ 1365 w 3019"/>
              <a:gd name="T35" fmla="*/ 403 h 987"/>
              <a:gd name="T36" fmla="*/ 1588 w 3019"/>
              <a:gd name="T37" fmla="*/ 264 h 987"/>
              <a:gd name="T38" fmla="*/ 1930 w 3019"/>
              <a:gd name="T39" fmla="*/ 220 h 987"/>
              <a:gd name="T40" fmla="*/ 1865 w 3019"/>
              <a:gd name="T41" fmla="*/ 223 h 987"/>
              <a:gd name="T42" fmla="*/ 1930 w 3019"/>
              <a:gd name="T43" fmla="*/ 220 h 987"/>
              <a:gd name="T44" fmla="*/ 1830 w 3019"/>
              <a:gd name="T45" fmla="*/ 2 h 987"/>
              <a:gd name="T46" fmla="*/ 0 w 3019"/>
              <a:gd name="T47" fmla="*/ 517 h 987"/>
              <a:gd name="T48" fmla="*/ 106 w 3019"/>
              <a:gd name="T49" fmla="*/ 601 h 987"/>
              <a:gd name="T50" fmla="*/ 331 w 3019"/>
              <a:gd name="T51" fmla="*/ 791 h 987"/>
              <a:gd name="T52" fmla="*/ 340 w 3019"/>
              <a:gd name="T53" fmla="*/ 903 h 987"/>
              <a:gd name="T54" fmla="*/ 0 w 3019"/>
              <a:gd name="T55" fmla="*/ 517 h 987"/>
              <a:gd name="T56" fmla="*/ 624 w 3019"/>
              <a:gd name="T57" fmla="*/ 601 h 987"/>
              <a:gd name="T58" fmla="*/ 617 w 3019"/>
              <a:gd name="T59" fmla="*/ 752 h 987"/>
              <a:gd name="T60" fmla="*/ 693 w 3019"/>
              <a:gd name="T61" fmla="*/ 817 h 987"/>
              <a:gd name="T62" fmla="*/ 526 w 3019"/>
              <a:gd name="T63" fmla="*/ 762 h 987"/>
              <a:gd name="T64" fmla="*/ 419 w 3019"/>
              <a:gd name="T65" fmla="*/ 517 h 987"/>
              <a:gd name="T66" fmla="*/ 791 w 3019"/>
              <a:gd name="T67" fmla="*/ 702 h 987"/>
              <a:gd name="T68" fmla="*/ 1269 w 3019"/>
              <a:gd name="T69" fmla="*/ 987 h 987"/>
              <a:gd name="T70" fmla="*/ 984 w 3019"/>
              <a:gd name="T71" fmla="*/ 789 h 987"/>
              <a:gd name="T72" fmla="*/ 878 w 3019"/>
              <a:gd name="T73" fmla="*/ 517 h 987"/>
              <a:gd name="T74" fmla="*/ 1163 w 3019"/>
              <a:gd name="T75" fmla="*/ 705 h 987"/>
              <a:gd name="T76" fmla="*/ 2896 w 3019"/>
              <a:gd name="T77" fmla="*/ 987 h 987"/>
              <a:gd name="T78" fmla="*/ 2698 w 3019"/>
              <a:gd name="T79" fmla="*/ 517 h 987"/>
              <a:gd name="T80" fmla="*/ 3019 w 3019"/>
              <a:gd name="T81" fmla="*/ 517 h 987"/>
              <a:gd name="T82" fmla="*/ 2114 w 3019"/>
              <a:gd name="T83" fmla="*/ 601 h 987"/>
              <a:gd name="T84" fmla="*/ 2106 w 3019"/>
              <a:gd name="T85" fmla="*/ 708 h 987"/>
              <a:gd name="T86" fmla="*/ 1881 w 3019"/>
              <a:gd name="T87" fmla="*/ 903 h 987"/>
              <a:gd name="T88" fmla="*/ 1774 w 3019"/>
              <a:gd name="T89" fmla="*/ 987 h 987"/>
              <a:gd name="T90" fmla="*/ 2458 w 3019"/>
              <a:gd name="T91" fmla="*/ 664 h 987"/>
              <a:gd name="T92" fmla="*/ 2301 w 3019"/>
              <a:gd name="T93" fmla="*/ 752 h 987"/>
              <a:gd name="T94" fmla="*/ 2566 w 3019"/>
              <a:gd name="T95" fmla="*/ 702 h 987"/>
              <a:gd name="T96" fmla="*/ 2463 w 3019"/>
              <a:gd name="T97" fmla="*/ 987 h 987"/>
              <a:gd name="T98" fmla="*/ 2194 w 3019"/>
              <a:gd name="T99" fmla="*/ 987 h 987"/>
              <a:gd name="T100" fmla="*/ 2566 w 3019"/>
              <a:gd name="T101" fmla="*/ 658 h 987"/>
              <a:gd name="T102" fmla="*/ 1736 w 3019"/>
              <a:gd name="T103" fmla="*/ 517 h 987"/>
              <a:gd name="T104" fmla="*/ 1308 w 3019"/>
              <a:gd name="T105" fmla="*/ 517 h 987"/>
              <a:gd name="T106" fmla="*/ 1629 w 3019"/>
              <a:gd name="T107" fmla="*/ 517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19" h="987">
                <a:moveTo>
                  <a:pt x="301" y="331"/>
                </a:moveTo>
                <a:cubicBezTo>
                  <a:pt x="302" y="314"/>
                  <a:pt x="305" y="282"/>
                  <a:pt x="305" y="227"/>
                </a:cubicBezTo>
                <a:cubicBezTo>
                  <a:pt x="305" y="190"/>
                  <a:pt x="303" y="179"/>
                  <a:pt x="303" y="151"/>
                </a:cubicBezTo>
                <a:cubicBezTo>
                  <a:pt x="301" y="59"/>
                  <a:pt x="251" y="46"/>
                  <a:pt x="188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409"/>
                  <a:pt x="56" y="409"/>
                  <a:pt x="56" y="409"/>
                </a:cubicBezTo>
                <a:cubicBezTo>
                  <a:pt x="190" y="409"/>
                  <a:pt x="190" y="409"/>
                  <a:pt x="190" y="409"/>
                </a:cubicBezTo>
                <a:cubicBezTo>
                  <a:pt x="260" y="409"/>
                  <a:pt x="295" y="397"/>
                  <a:pt x="301" y="331"/>
                </a:cubicBezTo>
                <a:close/>
                <a:moveTo>
                  <a:pt x="201" y="2"/>
                </a:moveTo>
                <a:cubicBezTo>
                  <a:pt x="292" y="2"/>
                  <a:pt x="355" y="31"/>
                  <a:pt x="358" y="133"/>
                </a:cubicBezTo>
                <a:cubicBezTo>
                  <a:pt x="359" y="163"/>
                  <a:pt x="361" y="203"/>
                  <a:pt x="361" y="227"/>
                </a:cubicBezTo>
                <a:cubicBezTo>
                  <a:pt x="361" y="273"/>
                  <a:pt x="358" y="324"/>
                  <a:pt x="357" y="337"/>
                </a:cubicBezTo>
                <a:cubicBezTo>
                  <a:pt x="351" y="407"/>
                  <a:pt x="316" y="453"/>
                  <a:pt x="204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0" y="2"/>
                  <a:pt x="0" y="2"/>
                  <a:pt x="0" y="2"/>
                </a:cubicBezTo>
                <a:lnTo>
                  <a:pt x="201" y="2"/>
                </a:lnTo>
                <a:close/>
                <a:moveTo>
                  <a:pt x="510" y="285"/>
                </a:moveTo>
                <a:cubicBezTo>
                  <a:pt x="711" y="285"/>
                  <a:pt x="711" y="285"/>
                  <a:pt x="711" y="285"/>
                </a:cubicBezTo>
                <a:cubicBezTo>
                  <a:pt x="611" y="21"/>
                  <a:pt x="611" y="21"/>
                  <a:pt x="611" y="21"/>
                </a:cubicBezTo>
                <a:lnTo>
                  <a:pt x="510" y="285"/>
                </a:lnTo>
                <a:close/>
                <a:moveTo>
                  <a:pt x="568" y="2"/>
                </a:moveTo>
                <a:cubicBezTo>
                  <a:pt x="654" y="2"/>
                  <a:pt x="654" y="2"/>
                  <a:pt x="654" y="2"/>
                </a:cubicBezTo>
                <a:cubicBezTo>
                  <a:pt x="829" y="453"/>
                  <a:pt x="829" y="453"/>
                  <a:pt x="829" y="453"/>
                </a:cubicBezTo>
                <a:cubicBezTo>
                  <a:pt x="775" y="453"/>
                  <a:pt x="775" y="453"/>
                  <a:pt x="775" y="453"/>
                </a:cubicBezTo>
                <a:cubicBezTo>
                  <a:pt x="728" y="328"/>
                  <a:pt x="728" y="328"/>
                  <a:pt x="728" y="328"/>
                </a:cubicBezTo>
                <a:cubicBezTo>
                  <a:pt x="494" y="328"/>
                  <a:pt x="494" y="328"/>
                  <a:pt x="494" y="328"/>
                </a:cubicBezTo>
                <a:cubicBezTo>
                  <a:pt x="447" y="453"/>
                  <a:pt x="447" y="453"/>
                  <a:pt x="447" y="453"/>
                </a:cubicBezTo>
                <a:cubicBezTo>
                  <a:pt x="393" y="453"/>
                  <a:pt x="393" y="453"/>
                  <a:pt x="393" y="453"/>
                </a:cubicBezTo>
                <a:cubicBezTo>
                  <a:pt x="393" y="453"/>
                  <a:pt x="568" y="2"/>
                  <a:pt x="568" y="2"/>
                </a:cubicBezTo>
                <a:close/>
                <a:moveTo>
                  <a:pt x="1214" y="2"/>
                </a:moveTo>
                <a:cubicBezTo>
                  <a:pt x="1270" y="2"/>
                  <a:pt x="1270" y="2"/>
                  <a:pt x="1270" y="2"/>
                </a:cubicBezTo>
                <a:cubicBezTo>
                  <a:pt x="1270" y="453"/>
                  <a:pt x="1270" y="453"/>
                  <a:pt x="1270" y="453"/>
                </a:cubicBezTo>
                <a:cubicBezTo>
                  <a:pt x="1169" y="453"/>
                  <a:pt x="1169" y="453"/>
                  <a:pt x="1169" y="453"/>
                </a:cubicBezTo>
                <a:cubicBezTo>
                  <a:pt x="932" y="22"/>
                  <a:pt x="932" y="22"/>
                  <a:pt x="932" y="22"/>
                </a:cubicBezTo>
                <a:cubicBezTo>
                  <a:pt x="932" y="453"/>
                  <a:pt x="932" y="453"/>
                  <a:pt x="932" y="453"/>
                </a:cubicBezTo>
                <a:cubicBezTo>
                  <a:pt x="876" y="453"/>
                  <a:pt x="876" y="453"/>
                  <a:pt x="876" y="453"/>
                </a:cubicBezTo>
                <a:cubicBezTo>
                  <a:pt x="876" y="2"/>
                  <a:pt x="876" y="2"/>
                  <a:pt x="876" y="2"/>
                </a:cubicBezTo>
                <a:cubicBezTo>
                  <a:pt x="977" y="2"/>
                  <a:pt x="977" y="2"/>
                  <a:pt x="977" y="2"/>
                </a:cubicBezTo>
                <a:cubicBezTo>
                  <a:pt x="1214" y="433"/>
                  <a:pt x="1214" y="433"/>
                  <a:pt x="1214" y="433"/>
                </a:cubicBezTo>
                <a:lnTo>
                  <a:pt x="1214" y="2"/>
                </a:lnTo>
                <a:close/>
                <a:moveTo>
                  <a:pt x="1353" y="116"/>
                </a:moveTo>
                <a:cubicBezTo>
                  <a:pt x="1353" y="67"/>
                  <a:pt x="1361" y="40"/>
                  <a:pt x="1388" y="21"/>
                </a:cubicBezTo>
                <a:cubicBezTo>
                  <a:pt x="1420" y="0"/>
                  <a:pt x="1460" y="0"/>
                  <a:pt x="1541" y="0"/>
                </a:cubicBezTo>
                <a:cubicBezTo>
                  <a:pt x="1590" y="0"/>
                  <a:pt x="1618" y="3"/>
                  <a:pt x="1666" y="7"/>
                </a:cubicBezTo>
                <a:cubicBezTo>
                  <a:pt x="1666" y="52"/>
                  <a:pt x="1666" y="52"/>
                  <a:pt x="1666" y="52"/>
                </a:cubicBezTo>
                <a:cubicBezTo>
                  <a:pt x="1640" y="48"/>
                  <a:pt x="1581" y="44"/>
                  <a:pt x="1553" y="44"/>
                </a:cubicBezTo>
                <a:cubicBezTo>
                  <a:pt x="1504" y="44"/>
                  <a:pt x="1466" y="45"/>
                  <a:pt x="1448" y="48"/>
                </a:cubicBezTo>
                <a:cubicBezTo>
                  <a:pt x="1410" y="55"/>
                  <a:pt x="1406" y="81"/>
                  <a:pt x="1406" y="118"/>
                </a:cubicBezTo>
                <a:cubicBezTo>
                  <a:pt x="1406" y="168"/>
                  <a:pt x="1417" y="177"/>
                  <a:pt x="1460" y="187"/>
                </a:cubicBezTo>
                <a:cubicBezTo>
                  <a:pt x="1604" y="221"/>
                  <a:pt x="1604" y="221"/>
                  <a:pt x="1604" y="221"/>
                </a:cubicBezTo>
                <a:cubicBezTo>
                  <a:pt x="1676" y="238"/>
                  <a:pt x="1691" y="253"/>
                  <a:pt x="1691" y="338"/>
                </a:cubicBezTo>
                <a:cubicBezTo>
                  <a:pt x="1691" y="449"/>
                  <a:pt x="1667" y="455"/>
                  <a:pt x="1492" y="455"/>
                </a:cubicBezTo>
                <a:cubicBezTo>
                  <a:pt x="1436" y="455"/>
                  <a:pt x="1403" y="453"/>
                  <a:pt x="1365" y="450"/>
                </a:cubicBezTo>
                <a:cubicBezTo>
                  <a:pt x="1365" y="403"/>
                  <a:pt x="1365" y="403"/>
                  <a:pt x="1365" y="403"/>
                </a:cubicBezTo>
                <a:cubicBezTo>
                  <a:pt x="1393" y="406"/>
                  <a:pt x="1448" y="411"/>
                  <a:pt x="1516" y="411"/>
                </a:cubicBezTo>
                <a:cubicBezTo>
                  <a:pt x="1620" y="411"/>
                  <a:pt x="1637" y="410"/>
                  <a:pt x="1637" y="338"/>
                </a:cubicBezTo>
                <a:cubicBezTo>
                  <a:pt x="1637" y="287"/>
                  <a:pt x="1636" y="275"/>
                  <a:pt x="1588" y="264"/>
                </a:cubicBezTo>
                <a:cubicBezTo>
                  <a:pt x="1448" y="232"/>
                  <a:pt x="1448" y="232"/>
                  <a:pt x="1448" y="232"/>
                </a:cubicBezTo>
                <a:cubicBezTo>
                  <a:pt x="1358" y="211"/>
                  <a:pt x="1353" y="193"/>
                  <a:pt x="1353" y="116"/>
                </a:cubicBezTo>
                <a:close/>
                <a:moveTo>
                  <a:pt x="1930" y="220"/>
                </a:moveTo>
                <a:cubicBezTo>
                  <a:pt x="2130" y="453"/>
                  <a:pt x="2130" y="453"/>
                  <a:pt x="2130" y="453"/>
                </a:cubicBezTo>
                <a:cubicBezTo>
                  <a:pt x="2053" y="453"/>
                  <a:pt x="2053" y="453"/>
                  <a:pt x="2053" y="453"/>
                </a:cubicBezTo>
                <a:cubicBezTo>
                  <a:pt x="1865" y="223"/>
                  <a:pt x="1865" y="223"/>
                  <a:pt x="1865" y="223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111" y="2"/>
                  <a:pt x="2111" y="2"/>
                  <a:pt x="2111" y="2"/>
                </a:cubicBezTo>
                <a:lnTo>
                  <a:pt x="1930" y="220"/>
                </a:lnTo>
                <a:close/>
                <a:moveTo>
                  <a:pt x="1774" y="453"/>
                </a:moveTo>
                <a:cubicBezTo>
                  <a:pt x="1774" y="2"/>
                  <a:pt x="1774" y="2"/>
                  <a:pt x="1774" y="2"/>
                </a:cubicBezTo>
                <a:cubicBezTo>
                  <a:pt x="1830" y="2"/>
                  <a:pt x="1830" y="2"/>
                  <a:pt x="1830" y="2"/>
                </a:cubicBezTo>
                <a:cubicBezTo>
                  <a:pt x="1830" y="453"/>
                  <a:pt x="1830" y="453"/>
                  <a:pt x="1830" y="453"/>
                </a:cubicBezTo>
                <a:lnTo>
                  <a:pt x="1774" y="453"/>
                </a:lnTo>
                <a:close/>
                <a:moveTo>
                  <a:pt x="0" y="517"/>
                </a:moveTo>
                <a:cubicBezTo>
                  <a:pt x="340" y="517"/>
                  <a:pt x="340" y="517"/>
                  <a:pt x="340" y="517"/>
                </a:cubicBezTo>
                <a:cubicBezTo>
                  <a:pt x="340" y="601"/>
                  <a:pt x="340" y="601"/>
                  <a:pt x="340" y="601"/>
                </a:cubicBezTo>
                <a:cubicBezTo>
                  <a:pt x="106" y="601"/>
                  <a:pt x="106" y="601"/>
                  <a:pt x="106" y="601"/>
                </a:cubicBezTo>
                <a:cubicBezTo>
                  <a:pt x="106" y="708"/>
                  <a:pt x="106" y="708"/>
                  <a:pt x="106" y="708"/>
                </a:cubicBezTo>
                <a:cubicBezTo>
                  <a:pt x="331" y="708"/>
                  <a:pt x="331" y="708"/>
                  <a:pt x="331" y="708"/>
                </a:cubicBezTo>
                <a:cubicBezTo>
                  <a:pt x="331" y="791"/>
                  <a:pt x="331" y="791"/>
                  <a:pt x="331" y="791"/>
                </a:cubicBezTo>
                <a:cubicBezTo>
                  <a:pt x="106" y="791"/>
                  <a:pt x="106" y="791"/>
                  <a:pt x="106" y="791"/>
                </a:cubicBezTo>
                <a:cubicBezTo>
                  <a:pt x="106" y="903"/>
                  <a:pt x="106" y="903"/>
                  <a:pt x="106" y="903"/>
                </a:cubicBezTo>
                <a:cubicBezTo>
                  <a:pt x="340" y="903"/>
                  <a:pt x="340" y="903"/>
                  <a:pt x="340" y="903"/>
                </a:cubicBezTo>
                <a:cubicBezTo>
                  <a:pt x="340" y="987"/>
                  <a:pt x="340" y="987"/>
                  <a:pt x="340" y="987"/>
                </a:cubicBezTo>
                <a:cubicBezTo>
                  <a:pt x="0" y="987"/>
                  <a:pt x="0" y="987"/>
                  <a:pt x="0" y="987"/>
                </a:cubicBezTo>
                <a:lnTo>
                  <a:pt x="0" y="517"/>
                </a:lnTo>
                <a:close/>
                <a:moveTo>
                  <a:pt x="683" y="690"/>
                </a:moveTo>
                <a:cubicBezTo>
                  <a:pt x="683" y="664"/>
                  <a:pt x="683" y="664"/>
                  <a:pt x="683" y="664"/>
                </a:cubicBezTo>
                <a:cubicBezTo>
                  <a:pt x="683" y="622"/>
                  <a:pt x="676" y="601"/>
                  <a:pt x="624" y="601"/>
                </a:cubicBezTo>
                <a:cubicBezTo>
                  <a:pt x="526" y="601"/>
                  <a:pt x="526" y="601"/>
                  <a:pt x="526" y="601"/>
                </a:cubicBezTo>
                <a:cubicBezTo>
                  <a:pt x="526" y="752"/>
                  <a:pt x="526" y="752"/>
                  <a:pt x="526" y="752"/>
                </a:cubicBezTo>
                <a:cubicBezTo>
                  <a:pt x="617" y="752"/>
                  <a:pt x="617" y="752"/>
                  <a:pt x="617" y="752"/>
                </a:cubicBezTo>
                <a:cubicBezTo>
                  <a:pt x="669" y="752"/>
                  <a:pt x="683" y="739"/>
                  <a:pt x="683" y="690"/>
                </a:cubicBezTo>
                <a:close/>
                <a:moveTo>
                  <a:pt x="791" y="702"/>
                </a:moveTo>
                <a:cubicBezTo>
                  <a:pt x="791" y="767"/>
                  <a:pt x="751" y="811"/>
                  <a:pt x="693" y="817"/>
                </a:cubicBezTo>
                <a:cubicBezTo>
                  <a:pt x="817" y="987"/>
                  <a:pt x="817" y="987"/>
                  <a:pt x="817" y="987"/>
                </a:cubicBezTo>
                <a:cubicBezTo>
                  <a:pt x="688" y="987"/>
                  <a:pt x="688" y="987"/>
                  <a:pt x="688" y="987"/>
                </a:cubicBezTo>
                <a:cubicBezTo>
                  <a:pt x="526" y="762"/>
                  <a:pt x="526" y="762"/>
                  <a:pt x="526" y="762"/>
                </a:cubicBezTo>
                <a:cubicBezTo>
                  <a:pt x="526" y="987"/>
                  <a:pt x="526" y="987"/>
                  <a:pt x="526" y="987"/>
                </a:cubicBezTo>
                <a:cubicBezTo>
                  <a:pt x="419" y="987"/>
                  <a:pt x="419" y="987"/>
                  <a:pt x="419" y="987"/>
                </a:cubicBezTo>
                <a:cubicBezTo>
                  <a:pt x="419" y="517"/>
                  <a:pt x="419" y="517"/>
                  <a:pt x="419" y="517"/>
                </a:cubicBezTo>
                <a:cubicBezTo>
                  <a:pt x="656" y="517"/>
                  <a:pt x="656" y="517"/>
                  <a:pt x="656" y="517"/>
                </a:cubicBezTo>
                <a:cubicBezTo>
                  <a:pt x="768" y="517"/>
                  <a:pt x="791" y="573"/>
                  <a:pt x="791" y="658"/>
                </a:cubicBezTo>
                <a:lnTo>
                  <a:pt x="791" y="702"/>
                </a:lnTo>
                <a:close/>
                <a:moveTo>
                  <a:pt x="1163" y="517"/>
                </a:moveTo>
                <a:cubicBezTo>
                  <a:pt x="1269" y="517"/>
                  <a:pt x="1269" y="517"/>
                  <a:pt x="1269" y="517"/>
                </a:cubicBezTo>
                <a:cubicBezTo>
                  <a:pt x="1269" y="987"/>
                  <a:pt x="1269" y="987"/>
                  <a:pt x="1269" y="987"/>
                </a:cubicBezTo>
                <a:cubicBezTo>
                  <a:pt x="1163" y="987"/>
                  <a:pt x="1163" y="987"/>
                  <a:pt x="1163" y="987"/>
                </a:cubicBezTo>
                <a:cubicBezTo>
                  <a:pt x="1163" y="789"/>
                  <a:pt x="1163" y="789"/>
                  <a:pt x="1163" y="789"/>
                </a:cubicBezTo>
                <a:cubicBezTo>
                  <a:pt x="984" y="789"/>
                  <a:pt x="984" y="789"/>
                  <a:pt x="984" y="789"/>
                </a:cubicBezTo>
                <a:cubicBezTo>
                  <a:pt x="984" y="987"/>
                  <a:pt x="984" y="987"/>
                  <a:pt x="984" y="987"/>
                </a:cubicBezTo>
                <a:cubicBezTo>
                  <a:pt x="878" y="987"/>
                  <a:pt x="878" y="987"/>
                  <a:pt x="878" y="987"/>
                </a:cubicBezTo>
                <a:cubicBezTo>
                  <a:pt x="878" y="517"/>
                  <a:pt x="878" y="517"/>
                  <a:pt x="878" y="517"/>
                </a:cubicBezTo>
                <a:cubicBezTo>
                  <a:pt x="984" y="517"/>
                  <a:pt x="984" y="517"/>
                  <a:pt x="984" y="517"/>
                </a:cubicBezTo>
                <a:cubicBezTo>
                  <a:pt x="984" y="705"/>
                  <a:pt x="984" y="705"/>
                  <a:pt x="984" y="705"/>
                </a:cubicBezTo>
                <a:cubicBezTo>
                  <a:pt x="1163" y="705"/>
                  <a:pt x="1163" y="705"/>
                  <a:pt x="1163" y="705"/>
                </a:cubicBezTo>
                <a:lnTo>
                  <a:pt x="1163" y="517"/>
                </a:lnTo>
                <a:close/>
                <a:moveTo>
                  <a:pt x="3019" y="517"/>
                </a:moveTo>
                <a:cubicBezTo>
                  <a:pt x="2896" y="987"/>
                  <a:pt x="2896" y="987"/>
                  <a:pt x="2896" y="987"/>
                </a:cubicBezTo>
                <a:cubicBezTo>
                  <a:pt x="2714" y="987"/>
                  <a:pt x="2714" y="987"/>
                  <a:pt x="2714" y="987"/>
                </a:cubicBezTo>
                <a:cubicBezTo>
                  <a:pt x="2591" y="517"/>
                  <a:pt x="2591" y="517"/>
                  <a:pt x="2591" y="517"/>
                </a:cubicBezTo>
                <a:cubicBezTo>
                  <a:pt x="2698" y="517"/>
                  <a:pt x="2698" y="517"/>
                  <a:pt x="2698" y="517"/>
                </a:cubicBezTo>
                <a:cubicBezTo>
                  <a:pt x="2805" y="942"/>
                  <a:pt x="2805" y="942"/>
                  <a:pt x="2805" y="942"/>
                </a:cubicBezTo>
                <a:cubicBezTo>
                  <a:pt x="2912" y="517"/>
                  <a:pt x="2912" y="517"/>
                  <a:pt x="2912" y="517"/>
                </a:cubicBezTo>
                <a:lnTo>
                  <a:pt x="3019" y="517"/>
                </a:lnTo>
                <a:close/>
                <a:moveTo>
                  <a:pt x="1774" y="517"/>
                </a:moveTo>
                <a:cubicBezTo>
                  <a:pt x="2114" y="517"/>
                  <a:pt x="2114" y="517"/>
                  <a:pt x="2114" y="517"/>
                </a:cubicBezTo>
                <a:cubicBezTo>
                  <a:pt x="2114" y="601"/>
                  <a:pt x="2114" y="601"/>
                  <a:pt x="2114" y="601"/>
                </a:cubicBezTo>
                <a:cubicBezTo>
                  <a:pt x="1881" y="601"/>
                  <a:pt x="1881" y="601"/>
                  <a:pt x="1881" y="601"/>
                </a:cubicBezTo>
                <a:cubicBezTo>
                  <a:pt x="1881" y="708"/>
                  <a:pt x="1881" y="708"/>
                  <a:pt x="1881" y="708"/>
                </a:cubicBezTo>
                <a:cubicBezTo>
                  <a:pt x="2106" y="708"/>
                  <a:pt x="2106" y="708"/>
                  <a:pt x="2106" y="708"/>
                </a:cubicBezTo>
                <a:cubicBezTo>
                  <a:pt x="2106" y="791"/>
                  <a:pt x="2106" y="791"/>
                  <a:pt x="2106" y="791"/>
                </a:cubicBezTo>
                <a:cubicBezTo>
                  <a:pt x="1881" y="791"/>
                  <a:pt x="1881" y="791"/>
                  <a:pt x="1881" y="791"/>
                </a:cubicBezTo>
                <a:cubicBezTo>
                  <a:pt x="1881" y="903"/>
                  <a:pt x="1881" y="903"/>
                  <a:pt x="1881" y="903"/>
                </a:cubicBezTo>
                <a:cubicBezTo>
                  <a:pt x="2114" y="903"/>
                  <a:pt x="2114" y="903"/>
                  <a:pt x="2114" y="903"/>
                </a:cubicBezTo>
                <a:cubicBezTo>
                  <a:pt x="2114" y="987"/>
                  <a:pt x="2114" y="987"/>
                  <a:pt x="2114" y="987"/>
                </a:cubicBezTo>
                <a:cubicBezTo>
                  <a:pt x="1774" y="987"/>
                  <a:pt x="1774" y="987"/>
                  <a:pt x="1774" y="987"/>
                </a:cubicBezTo>
                <a:lnTo>
                  <a:pt x="1774" y="517"/>
                </a:lnTo>
                <a:close/>
                <a:moveTo>
                  <a:pt x="2458" y="690"/>
                </a:moveTo>
                <a:cubicBezTo>
                  <a:pt x="2458" y="664"/>
                  <a:pt x="2458" y="664"/>
                  <a:pt x="2458" y="664"/>
                </a:cubicBezTo>
                <a:cubicBezTo>
                  <a:pt x="2458" y="622"/>
                  <a:pt x="2451" y="601"/>
                  <a:pt x="2398" y="601"/>
                </a:cubicBezTo>
                <a:cubicBezTo>
                  <a:pt x="2301" y="601"/>
                  <a:pt x="2301" y="601"/>
                  <a:pt x="2301" y="601"/>
                </a:cubicBezTo>
                <a:cubicBezTo>
                  <a:pt x="2301" y="752"/>
                  <a:pt x="2301" y="752"/>
                  <a:pt x="2301" y="752"/>
                </a:cubicBezTo>
                <a:cubicBezTo>
                  <a:pt x="2392" y="752"/>
                  <a:pt x="2392" y="752"/>
                  <a:pt x="2392" y="752"/>
                </a:cubicBezTo>
                <a:cubicBezTo>
                  <a:pt x="2444" y="752"/>
                  <a:pt x="2458" y="739"/>
                  <a:pt x="2458" y="690"/>
                </a:cubicBezTo>
                <a:close/>
                <a:moveTo>
                  <a:pt x="2566" y="702"/>
                </a:moveTo>
                <a:cubicBezTo>
                  <a:pt x="2566" y="767"/>
                  <a:pt x="2526" y="811"/>
                  <a:pt x="2468" y="817"/>
                </a:cubicBezTo>
                <a:cubicBezTo>
                  <a:pt x="2591" y="987"/>
                  <a:pt x="2591" y="987"/>
                  <a:pt x="2591" y="987"/>
                </a:cubicBezTo>
                <a:cubicBezTo>
                  <a:pt x="2463" y="987"/>
                  <a:pt x="2463" y="987"/>
                  <a:pt x="2463" y="987"/>
                </a:cubicBezTo>
                <a:cubicBezTo>
                  <a:pt x="2301" y="762"/>
                  <a:pt x="2301" y="762"/>
                  <a:pt x="2301" y="762"/>
                </a:cubicBezTo>
                <a:cubicBezTo>
                  <a:pt x="2301" y="987"/>
                  <a:pt x="2301" y="987"/>
                  <a:pt x="2301" y="987"/>
                </a:cubicBezTo>
                <a:cubicBezTo>
                  <a:pt x="2194" y="987"/>
                  <a:pt x="2194" y="987"/>
                  <a:pt x="2194" y="987"/>
                </a:cubicBezTo>
                <a:cubicBezTo>
                  <a:pt x="2194" y="517"/>
                  <a:pt x="2194" y="517"/>
                  <a:pt x="2194" y="517"/>
                </a:cubicBezTo>
                <a:cubicBezTo>
                  <a:pt x="2431" y="517"/>
                  <a:pt x="2431" y="517"/>
                  <a:pt x="2431" y="517"/>
                </a:cubicBezTo>
                <a:cubicBezTo>
                  <a:pt x="2543" y="517"/>
                  <a:pt x="2566" y="573"/>
                  <a:pt x="2566" y="658"/>
                </a:cubicBezTo>
                <a:lnTo>
                  <a:pt x="2566" y="702"/>
                </a:lnTo>
                <a:close/>
                <a:moveTo>
                  <a:pt x="1629" y="517"/>
                </a:moveTo>
                <a:cubicBezTo>
                  <a:pt x="1736" y="517"/>
                  <a:pt x="1736" y="517"/>
                  <a:pt x="1736" y="517"/>
                </a:cubicBezTo>
                <a:cubicBezTo>
                  <a:pt x="1613" y="987"/>
                  <a:pt x="1613" y="987"/>
                  <a:pt x="1613" y="987"/>
                </a:cubicBezTo>
                <a:cubicBezTo>
                  <a:pt x="1430" y="987"/>
                  <a:pt x="1430" y="987"/>
                  <a:pt x="1430" y="987"/>
                </a:cubicBezTo>
                <a:cubicBezTo>
                  <a:pt x="1308" y="517"/>
                  <a:pt x="1308" y="517"/>
                  <a:pt x="1308" y="517"/>
                </a:cubicBezTo>
                <a:cubicBezTo>
                  <a:pt x="1415" y="517"/>
                  <a:pt x="1415" y="517"/>
                  <a:pt x="1415" y="517"/>
                </a:cubicBezTo>
                <a:cubicBezTo>
                  <a:pt x="1522" y="942"/>
                  <a:pt x="1522" y="942"/>
                  <a:pt x="1522" y="942"/>
                </a:cubicBezTo>
                <a:lnTo>
                  <a:pt x="1629" y="5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5167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>
            <a:extLst>
              <a:ext uri="{FF2B5EF4-FFF2-40B4-BE49-F238E27FC236}">
                <a16:creationId xmlns:a16="http://schemas.microsoft.com/office/drawing/2014/main" id="{6A830335-6585-45FB-B3ED-F47E18B8485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PresentationTitle"/>
          <p:cNvSpPr>
            <a:spLocks noGrp="1"/>
          </p:cNvSpPr>
          <p:nvPr>
            <p:ph type="ctrTitle" hasCustomPrompt="1"/>
          </p:nvPr>
        </p:nvSpPr>
        <p:spPr>
          <a:xfrm>
            <a:off x="637200" y="1420381"/>
            <a:ext cx="5990492" cy="2292836"/>
          </a:xfrm>
        </p:spPr>
        <p:txBody>
          <a:bodyPr anchor="b"/>
          <a:lstStyle>
            <a:lvl1pPr algn="l">
              <a:lnSpc>
                <a:spcPct val="86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SpeakerNavn"/>
          <p:cNvSpPr>
            <a:spLocks noGrp="1"/>
          </p:cNvSpPr>
          <p:nvPr>
            <p:ph type="subTitle" idx="1" hasCustomPrompt="1"/>
          </p:nvPr>
        </p:nvSpPr>
        <p:spPr>
          <a:xfrm>
            <a:off x="637200" y="3938672"/>
            <a:ext cx="5990492" cy="10873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10" name="DK">
            <a:extLst>
              <a:ext uri="{FF2B5EF4-FFF2-40B4-BE49-F238E27FC236}">
                <a16:creationId xmlns:a16="http://schemas.microsoft.com/office/drawing/2014/main" id="{3AADD647-7618-4DF0-A59B-8D96050B0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36" b="14564"/>
          <a:stretch/>
        </p:blipFill>
        <p:spPr>
          <a:xfrm>
            <a:off x="7716757" y="1295203"/>
            <a:ext cx="4475244" cy="5562797"/>
          </a:xfrm>
          <a:prstGeom prst="rect">
            <a:avLst/>
          </a:prstGeom>
        </p:spPr>
      </p:pic>
      <p:sp>
        <p:nvSpPr>
          <p:cNvPr id="20" name="Logo">
            <a:extLst>
              <a:ext uri="{FF2B5EF4-FFF2-40B4-BE49-F238E27FC236}">
                <a16:creationId xmlns:a16="http://schemas.microsoft.com/office/drawing/2014/main" id="{4F7809DE-628B-4A8C-ADB3-23B448D3935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7200" y="5889600"/>
            <a:ext cx="1438134" cy="471600"/>
          </a:xfrm>
          <a:custGeom>
            <a:avLst/>
            <a:gdLst>
              <a:gd name="T0" fmla="*/ 303 w 3019"/>
              <a:gd name="T1" fmla="*/ 151 h 987"/>
              <a:gd name="T2" fmla="*/ 56 w 3019"/>
              <a:gd name="T3" fmla="*/ 409 h 987"/>
              <a:gd name="T4" fmla="*/ 201 w 3019"/>
              <a:gd name="T5" fmla="*/ 2 h 987"/>
              <a:gd name="T6" fmla="*/ 357 w 3019"/>
              <a:gd name="T7" fmla="*/ 337 h 987"/>
              <a:gd name="T8" fmla="*/ 0 w 3019"/>
              <a:gd name="T9" fmla="*/ 2 h 987"/>
              <a:gd name="T10" fmla="*/ 711 w 3019"/>
              <a:gd name="T11" fmla="*/ 285 h 987"/>
              <a:gd name="T12" fmla="*/ 568 w 3019"/>
              <a:gd name="T13" fmla="*/ 2 h 987"/>
              <a:gd name="T14" fmla="*/ 775 w 3019"/>
              <a:gd name="T15" fmla="*/ 453 h 987"/>
              <a:gd name="T16" fmla="*/ 447 w 3019"/>
              <a:gd name="T17" fmla="*/ 453 h 987"/>
              <a:gd name="T18" fmla="*/ 1214 w 3019"/>
              <a:gd name="T19" fmla="*/ 2 h 987"/>
              <a:gd name="T20" fmla="*/ 1169 w 3019"/>
              <a:gd name="T21" fmla="*/ 453 h 987"/>
              <a:gd name="T22" fmla="*/ 876 w 3019"/>
              <a:gd name="T23" fmla="*/ 453 h 987"/>
              <a:gd name="T24" fmla="*/ 1214 w 3019"/>
              <a:gd name="T25" fmla="*/ 433 h 987"/>
              <a:gd name="T26" fmla="*/ 1388 w 3019"/>
              <a:gd name="T27" fmla="*/ 21 h 987"/>
              <a:gd name="T28" fmla="*/ 1666 w 3019"/>
              <a:gd name="T29" fmla="*/ 52 h 987"/>
              <a:gd name="T30" fmla="*/ 1406 w 3019"/>
              <a:gd name="T31" fmla="*/ 118 h 987"/>
              <a:gd name="T32" fmla="*/ 1691 w 3019"/>
              <a:gd name="T33" fmla="*/ 338 h 987"/>
              <a:gd name="T34" fmla="*/ 1365 w 3019"/>
              <a:gd name="T35" fmla="*/ 403 h 987"/>
              <a:gd name="T36" fmla="*/ 1588 w 3019"/>
              <a:gd name="T37" fmla="*/ 264 h 987"/>
              <a:gd name="T38" fmla="*/ 1930 w 3019"/>
              <a:gd name="T39" fmla="*/ 220 h 987"/>
              <a:gd name="T40" fmla="*/ 1865 w 3019"/>
              <a:gd name="T41" fmla="*/ 223 h 987"/>
              <a:gd name="T42" fmla="*/ 1930 w 3019"/>
              <a:gd name="T43" fmla="*/ 220 h 987"/>
              <a:gd name="T44" fmla="*/ 1830 w 3019"/>
              <a:gd name="T45" fmla="*/ 2 h 987"/>
              <a:gd name="T46" fmla="*/ 0 w 3019"/>
              <a:gd name="T47" fmla="*/ 517 h 987"/>
              <a:gd name="T48" fmla="*/ 106 w 3019"/>
              <a:gd name="T49" fmla="*/ 601 h 987"/>
              <a:gd name="T50" fmla="*/ 331 w 3019"/>
              <a:gd name="T51" fmla="*/ 791 h 987"/>
              <a:gd name="T52" fmla="*/ 340 w 3019"/>
              <a:gd name="T53" fmla="*/ 903 h 987"/>
              <a:gd name="T54" fmla="*/ 0 w 3019"/>
              <a:gd name="T55" fmla="*/ 517 h 987"/>
              <a:gd name="T56" fmla="*/ 624 w 3019"/>
              <a:gd name="T57" fmla="*/ 601 h 987"/>
              <a:gd name="T58" fmla="*/ 617 w 3019"/>
              <a:gd name="T59" fmla="*/ 752 h 987"/>
              <a:gd name="T60" fmla="*/ 693 w 3019"/>
              <a:gd name="T61" fmla="*/ 817 h 987"/>
              <a:gd name="T62" fmla="*/ 526 w 3019"/>
              <a:gd name="T63" fmla="*/ 762 h 987"/>
              <a:gd name="T64" fmla="*/ 419 w 3019"/>
              <a:gd name="T65" fmla="*/ 517 h 987"/>
              <a:gd name="T66" fmla="*/ 791 w 3019"/>
              <a:gd name="T67" fmla="*/ 702 h 987"/>
              <a:gd name="T68" fmla="*/ 1269 w 3019"/>
              <a:gd name="T69" fmla="*/ 987 h 987"/>
              <a:gd name="T70" fmla="*/ 984 w 3019"/>
              <a:gd name="T71" fmla="*/ 789 h 987"/>
              <a:gd name="T72" fmla="*/ 878 w 3019"/>
              <a:gd name="T73" fmla="*/ 517 h 987"/>
              <a:gd name="T74" fmla="*/ 1163 w 3019"/>
              <a:gd name="T75" fmla="*/ 705 h 987"/>
              <a:gd name="T76" fmla="*/ 2896 w 3019"/>
              <a:gd name="T77" fmla="*/ 987 h 987"/>
              <a:gd name="T78" fmla="*/ 2698 w 3019"/>
              <a:gd name="T79" fmla="*/ 517 h 987"/>
              <a:gd name="T80" fmla="*/ 3019 w 3019"/>
              <a:gd name="T81" fmla="*/ 517 h 987"/>
              <a:gd name="T82" fmla="*/ 2114 w 3019"/>
              <a:gd name="T83" fmla="*/ 601 h 987"/>
              <a:gd name="T84" fmla="*/ 2106 w 3019"/>
              <a:gd name="T85" fmla="*/ 708 h 987"/>
              <a:gd name="T86" fmla="*/ 1881 w 3019"/>
              <a:gd name="T87" fmla="*/ 903 h 987"/>
              <a:gd name="T88" fmla="*/ 1774 w 3019"/>
              <a:gd name="T89" fmla="*/ 987 h 987"/>
              <a:gd name="T90" fmla="*/ 2458 w 3019"/>
              <a:gd name="T91" fmla="*/ 664 h 987"/>
              <a:gd name="T92" fmla="*/ 2301 w 3019"/>
              <a:gd name="T93" fmla="*/ 752 h 987"/>
              <a:gd name="T94" fmla="*/ 2566 w 3019"/>
              <a:gd name="T95" fmla="*/ 702 h 987"/>
              <a:gd name="T96" fmla="*/ 2463 w 3019"/>
              <a:gd name="T97" fmla="*/ 987 h 987"/>
              <a:gd name="T98" fmla="*/ 2194 w 3019"/>
              <a:gd name="T99" fmla="*/ 987 h 987"/>
              <a:gd name="T100" fmla="*/ 2566 w 3019"/>
              <a:gd name="T101" fmla="*/ 658 h 987"/>
              <a:gd name="T102" fmla="*/ 1736 w 3019"/>
              <a:gd name="T103" fmla="*/ 517 h 987"/>
              <a:gd name="T104" fmla="*/ 1308 w 3019"/>
              <a:gd name="T105" fmla="*/ 517 h 987"/>
              <a:gd name="T106" fmla="*/ 1629 w 3019"/>
              <a:gd name="T107" fmla="*/ 517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19" h="987">
                <a:moveTo>
                  <a:pt x="301" y="331"/>
                </a:moveTo>
                <a:cubicBezTo>
                  <a:pt x="302" y="314"/>
                  <a:pt x="305" y="282"/>
                  <a:pt x="305" y="227"/>
                </a:cubicBezTo>
                <a:cubicBezTo>
                  <a:pt x="305" y="190"/>
                  <a:pt x="303" y="179"/>
                  <a:pt x="303" y="151"/>
                </a:cubicBezTo>
                <a:cubicBezTo>
                  <a:pt x="301" y="59"/>
                  <a:pt x="251" y="46"/>
                  <a:pt x="188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409"/>
                  <a:pt x="56" y="409"/>
                  <a:pt x="56" y="409"/>
                </a:cubicBezTo>
                <a:cubicBezTo>
                  <a:pt x="190" y="409"/>
                  <a:pt x="190" y="409"/>
                  <a:pt x="190" y="409"/>
                </a:cubicBezTo>
                <a:cubicBezTo>
                  <a:pt x="260" y="409"/>
                  <a:pt x="295" y="397"/>
                  <a:pt x="301" y="331"/>
                </a:cubicBezTo>
                <a:close/>
                <a:moveTo>
                  <a:pt x="201" y="2"/>
                </a:moveTo>
                <a:cubicBezTo>
                  <a:pt x="292" y="2"/>
                  <a:pt x="355" y="31"/>
                  <a:pt x="358" y="133"/>
                </a:cubicBezTo>
                <a:cubicBezTo>
                  <a:pt x="359" y="163"/>
                  <a:pt x="361" y="203"/>
                  <a:pt x="361" y="227"/>
                </a:cubicBezTo>
                <a:cubicBezTo>
                  <a:pt x="361" y="273"/>
                  <a:pt x="358" y="324"/>
                  <a:pt x="357" y="337"/>
                </a:cubicBezTo>
                <a:cubicBezTo>
                  <a:pt x="351" y="407"/>
                  <a:pt x="316" y="453"/>
                  <a:pt x="204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0" y="2"/>
                  <a:pt x="0" y="2"/>
                  <a:pt x="0" y="2"/>
                </a:cubicBezTo>
                <a:lnTo>
                  <a:pt x="201" y="2"/>
                </a:lnTo>
                <a:close/>
                <a:moveTo>
                  <a:pt x="510" y="285"/>
                </a:moveTo>
                <a:cubicBezTo>
                  <a:pt x="711" y="285"/>
                  <a:pt x="711" y="285"/>
                  <a:pt x="711" y="285"/>
                </a:cubicBezTo>
                <a:cubicBezTo>
                  <a:pt x="611" y="21"/>
                  <a:pt x="611" y="21"/>
                  <a:pt x="611" y="21"/>
                </a:cubicBezTo>
                <a:lnTo>
                  <a:pt x="510" y="285"/>
                </a:lnTo>
                <a:close/>
                <a:moveTo>
                  <a:pt x="568" y="2"/>
                </a:moveTo>
                <a:cubicBezTo>
                  <a:pt x="654" y="2"/>
                  <a:pt x="654" y="2"/>
                  <a:pt x="654" y="2"/>
                </a:cubicBezTo>
                <a:cubicBezTo>
                  <a:pt x="829" y="453"/>
                  <a:pt x="829" y="453"/>
                  <a:pt x="829" y="453"/>
                </a:cubicBezTo>
                <a:cubicBezTo>
                  <a:pt x="775" y="453"/>
                  <a:pt x="775" y="453"/>
                  <a:pt x="775" y="453"/>
                </a:cubicBezTo>
                <a:cubicBezTo>
                  <a:pt x="728" y="328"/>
                  <a:pt x="728" y="328"/>
                  <a:pt x="728" y="328"/>
                </a:cubicBezTo>
                <a:cubicBezTo>
                  <a:pt x="494" y="328"/>
                  <a:pt x="494" y="328"/>
                  <a:pt x="494" y="328"/>
                </a:cubicBezTo>
                <a:cubicBezTo>
                  <a:pt x="447" y="453"/>
                  <a:pt x="447" y="453"/>
                  <a:pt x="447" y="453"/>
                </a:cubicBezTo>
                <a:cubicBezTo>
                  <a:pt x="393" y="453"/>
                  <a:pt x="393" y="453"/>
                  <a:pt x="393" y="453"/>
                </a:cubicBezTo>
                <a:cubicBezTo>
                  <a:pt x="393" y="453"/>
                  <a:pt x="568" y="2"/>
                  <a:pt x="568" y="2"/>
                </a:cubicBezTo>
                <a:close/>
                <a:moveTo>
                  <a:pt x="1214" y="2"/>
                </a:moveTo>
                <a:cubicBezTo>
                  <a:pt x="1270" y="2"/>
                  <a:pt x="1270" y="2"/>
                  <a:pt x="1270" y="2"/>
                </a:cubicBezTo>
                <a:cubicBezTo>
                  <a:pt x="1270" y="453"/>
                  <a:pt x="1270" y="453"/>
                  <a:pt x="1270" y="453"/>
                </a:cubicBezTo>
                <a:cubicBezTo>
                  <a:pt x="1169" y="453"/>
                  <a:pt x="1169" y="453"/>
                  <a:pt x="1169" y="453"/>
                </a:cubicBezTo>
                <a:cubicBezTo>
                  <a:pt x="932" y="22"/>
                  <a:pt x="932" y="22"/>
                  <a:pt x="932" y="22"/>
                </a:cubicBezTo>
                <a:cubicBezTo>
                  <a:pt x="932" y="453"/>
                  <a:pt x="932" y="453"/>
                  <a:pt x="932" y="453"/>
                </a:cubicBezTo>
                <a:cubicBezTo>
                  <a:pt x="876" y="453"/>
                  <a:pt x="876" y="453"/>
                  <a:pt x="876" y="453"/>
                </a:cubicBezTo>
                <a:cubicBezTo>
                  <a:pt x="876" y="2"/>
                  <a:pt x="876" y="2"/>
                  <a:pt x="876" y="2"/>
                </a:cubicBezTo>
                <a:cubicBezTo>
                  <a:pt x="977" y="2"/>
                  <a:pt x="977" y="2"/>
                  <a:pt x="977" y="2"/>
                </a:cubicBezTo>
                <a:cubicBezTo>
                  <a:pt x="1214" y="433"/>
                  <a:pt x="1214" y="433"/>
                  <a:pt x="1214" y="433"/>
                </a:cubicBezTo>
                <a:lnTo>
                  <a:pt x="1214" y="2"/>
                </a:lnTo>
                <a:close/>
                <a:moveTo>
                  <a:pt x="1353" y="116"/>
                </a:moveTo>
                <a:cubicBezTo>
                  <a:pt x="1353" y="67"/>
                  <a:pt x="1361" y="40"/>
                  <a:pt x="1388" y="21"/>
                </a:cubicBezTo>
                <a:cubicBezTo>
                  <a:pt x="1420" y="0"/>
                  <a:pt x="1460" y="0"/>
                  <a:pt x="1541" y="0"/>
                </a:cubicBezTo>
                <a:cubicBezTo>
                  <a:pt x="1590" y="0"/>
                  <a:pt x="1618" y="3"/>
                  <a:pt x="1666" y="7"/>
                </a:cubicBezTo>
                <a:cubicBezTo>
                  <a:pt x="1666" y="52"/>
                  <a:pt x="1666" y="52"/>
                  <a:pt x="1666" y="52"/>
                </a:cubicBezTo>
                <a:cubicBezTo>
                  <a:pt x="1640" y="48"/>
                  <a:pt x="1581" y="44"/>
                  <a:pt x="1553" y="44"/>
                </a:cubicBezTo>
                <a:cubicBezTo>
                  <a:pt x="1504" y="44"/>
                  <a:pt x="1466" y="45"/>
                  <a:pt x="1448" y="48"/>
                </a:cubicBezTo>
                <a:cubicBezTo>
                  <a:pt x="1410" y="55"/>
                  <a:pt x="1406" y="81"/>
                  <a:pt x="1406" y="118"/>
                </a:cubicBezTo>
                <a:cubicBezTo>
                  <a:pt x="1406" y="168"/>
                  <a:pt x="1417" y="177"/>
                  <a:pt x="1460" y="187"/>
                </a:cubicBezTo>
                <a:cubicBezTo>
                  <a:pt x="1604" y="221"/>
                  <a:pt x="1604" y="221"/>
                  <a:pt x="1604" y="221"/>
                </a:cubicBezTo>
                <a:cubicBezTo>
                  <a:pt x="1676" y="238"/>
                  <a:pt x="1691" y="253"/>
                  <a:pt x="1691" y="338"/>
                </a:cubicBezTo>
                <a:cubicBezTo>
                  <a:pt x="1691" y="449"/>
                  <a:pt x="1667" y="455"/>
                  <a:pt x="1492" y="455"/>
                </a:cubicBezTo>
                <a:cubicBezTo>
                  <a:pt x="1436" y="455"/>
                  <a:pt x="1403" y="453"/>
                  <a:pt x="1365" y="450"/>
                </a:cubicBezTo>
                <a:cubicBezTo>
                  <a:pt x="1365" y="403"/>
                  <a:pt x="1365" y="403"/>
                  <a:pt x="1365" y="403"/>
                </a:cubicBezTo>
                <a:cubicBezTo>
                  <a:pt x="1393" y="406"/>
                  <a:pt x="1448" y="411"/>
                  <a:pt x="1516" y="411"/>
                </a:cubicBezTo>
                <a:cubicBezTo>
                  <a:pt x="1620" y="411"/>
                  <a:pt x="1637" y="410"/>
                  <a:pt x="1637" y="338"/>
                </a:cubicBezTo>
                <a:cubicBezTo>
                  <a:pt x="1637" y="287"/>
                  <a:pt x="1636" y="275"/>
                  <a:pt x="1588" y="264"/>
                </a:cubicBezTo>
                <a:cubicBezTo>
                  <a:pt x="1448" y="232"/>
                  <a:pt x="1448" y="232"/>
                  <a:pt x="1448" y="232"/>
                </a:cubicBezTo>
                <a:cubicBezTo>
                  <a:pt x="1358" y="211"/>
                  <a:pt x="1353" y="193"/>
                  <a:pt x="1353" y="116"/>
                </a:cubicBezTo>
                <a:close/>
                <a:moveTo>
                  <a:pt x="1930" y="220"/>
                </a:moveTo>
                <a:cubicBezTo>
                  <a:pt x="2130" y="453"/>
                  <a:pt x="2130" y="453"/>
                  <a:pt x="2130" y="453"/>
                </a:cubicBezTo>
                <a:cubicBezTo>
                  <a:pt x="2053" y="453"/>
                  <a:pt x="2053" y="453"/>
                  <a:pt x="2053" y="453"/>
                </a:cubicBezTo>
                <a:cubicBezTo>
                  <a:pt x="1865" y="223"/>
                  <a:pt x="1865" y="223"/>
                  <a:pt x="1865" y="223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111" y="2"/>
                  <a:pt x="2111" y="2"/>
                  <a:pt x="2111" y="2"/>
                </a:cubicBezTo>
                <a:lnTo>
                  <a:pt x="1930" y="220"/>
                </a:lnTo>
                <a:close/>
                <a:moveTo>
                  <a:pt x="1774" y="453"/>
                </a:moveTo>
                <a:cubicBezTo>
                  <a:pt x="1774" y="2"/>
                  <a:pt x="1774" y="2"/>
                  <a:pt x="1774" y="2"/>
                </a:cubicBezTo>
                <a:cubicBezTo>
                  <a:pt x="1830" y="2"/>
                  <a:pt x="1830" y="2"/>
                  <a:pt x="1830" y="2"/>
                </a:cubicBezTo>
                <a:cubicBezTo>
                  <a:pt x="1830" y="453"/>
                  <a:pt x="1830" y="453"/>
                  <a:pt x="1830" y="453"/>
                </a:cubicBezTo>
                <a:lnTo>
                  <a:pt x="1774" y="453"/>
                </a:lnTo>
                <a:close/>
                <a:moveTo>
                  <a:pt x="0" y="517"/>
                </a:moveTo>
                <a:cubicBezTo>
                  <a:pt x="340" y="517"/>
                  <a:pt x="340" y="517"/>
                  <a:pt x="340" y="517"/>
                </a:cubicBezTo>
                <a:cubicBezTo>
                  <a:pt x="340" y="601"/>
                  <a:pt x="340" y="601"/>
                  <a:pt x="340" y="601"/>
                </a:cubicBezTo>
                <a:cubicBezTo>
                  <a:pt x="106" y="601"/>
                  <a:pt x="106" y="601"/>
                  <a:pt x="106" y="601"/>
                </a:cubicBezTo>
                <a:cubicBezTo>
                  <a:pt x="106" y="708"/>
                  <a:pt x="106" y="708"/>
                  <a:pt x="106" y="708"/>
                </a:cubicBezTo>
                <a:cubicBezTo>
                  <a:pt x="331" y="708"/>
                  <a:pt x="331" y="708"/>
                  <a:pt x="331" y="708"/>
                </a:cubicBezTo>
                <a:cubicBezTo>
                  <a:pt x="331" y="791"/>
                  <a:pt x="331" y="791"/>
                  <a:pt x="331" y="791"/>
                </a:cubicBezTo>
                <a:cubicBezTo>
                  <a:pt x="106" y="791"/>
                  <a:pt x="106" y="791"/>
                  <a:pt x="106" y="791"/>
                </a:cubicBezTo>
                <a:cubicBezTo>
                  <a:pt x="106" y="903"/>
                  <a:pt x="106" y="903"/>
                  <a:pt x="106" y="903"/>
                </a:cubicBezTo>
                <a:cubicBezTo>
                  <a:pt x="340" y="903"/>
                  <a:pt x="340" y="903"/>
                  <a:pt x="340" y="903"/>
                </a:cubicBezTo>
                <a:cubicBezTo>
                  <a:pt x="340" y="987"/>
                  <a:pt x="340" y="987"/>
                  <a:pt x="340" y="987"/>
                </a:cubicBezTo>
                <a:cubicBezTo>
                  <a:pt x="0" y="987"/>
                  <a:pt x="0" y="987"/>
                  <a:pt x="0" y="987"/>
                </a:cubicBezTo>
                <a:lnTo>
                  <a:pt x="0" y="517"/>
                </a:lnTo>
                <a:close/>
                <a:moveTo>
                  <a:pt x="683" y="690"/>
                </a:moveTo>
                <a:cubicBezTo>
                  <a:pt x="683" y="664"/>
                  <a:pt x="683" y="664"/>
                  <a:pt x="683" y="664"/>
                </a:cubicBezTo>
                <a:cubicBezTo>
                  <a:pt x="683" y="622"/>
                  <a:pt x="676" y="601"/>
                  <a:pt x="624" y="601"/>
                </a:cubicBezTo>
                <a:cubicBezTo>
                  <a:pt x="526" y="601"/>
                  <a:pt x="526" y="601"/>
                  <a:pt x="526" y="601"/>
                </a:cubicBezTo>
                <a:cubicBezTo>
                  <a:pt x="526" y="752"/>
                  <a:pt x="526" y="752"/>
                  <a:pt x="526" y="752"/>
                </a:cubicBezTo>
                <a:cubicBezTo>
                  <a:pt x="617" y="752"/>
                  <a:pt x="617" y="752"/>
                  <a:pt x="617" y="752"/>
                </a:cubicBezTo>
                <a:cubicBezTo>
                  <a:pt x="669" y="752"/>
                  <a:pt x="683" y="739"/>
                  <a:pt x="683" y="690"/>
                </a:cubicBezTo>
                <a:close/>
                <a:moveTo>
                  <a:pt x="791" y="702"/>
                </a:moveTo>
                <a:cubicBezTo>
                  <a:pt x="791" y="767"/>
                  <a:pt x="751" y="811"/>
                  <a:pt x="693" y="817"/>
                </a:cubicBezTo>
                <a:cubicBezTo>
                  <a:pt x="817" y="987"/>
                  <a:pt x="817" y="987"/>
                  <a:pt x="817" y="987"/>
                </a:cubicBezTo>
                <a:cubicBezTo>
                  <a:pt x="688" y="987"/>
                  <a:pt x="688" y="987"/>
                  <a:pt x="688" y="987"/>
                </a:cubicBezTo>
                <a:cubicBezTo>
                  <a:pt x="526" y="762"/>
                  <a:pt x="526" y="762"/>
                  <a:pt x="526" y="762"/>
                </a:cubicBezTo>
                <a:cubicBezTo>
                  <a:pt x="526" y="987"/>
                  <a:pt x="526" y="987"/>
                  <a:pt x="526" y="987"/>
                </a:cubicBezTo>
                <a:cubicBezTo>
                  <a:pt x="419" y="987"/>
                  <a:pt x="419" y="987"/>
                  <a:pt x="419" y="987"/>
                </a:cubicBezTo>
                <a:cubicBezTo>
                  <a:pt x="419" y="517"/>
                  <a:pt x="419" y="517"/>
                  <a:pt x="419" y="517"/>
                </a:cubicBezTo>
                <a:cubicBezTo>
                  <a:pt x="656" y="517"/>
                  <a:pt x="656" y="517"/>
                  <a:pt x="656" y="517"/>
                </a:cubicBezTo>
                <a:cubicBezTo>
                  <a:pt x="768" y="517"/>
                  <a:pt x="791" y="573"/>
                  <a:pt x="791" y="658"/>
                </a:cubicBezTo>
                <a:lnTo>
                  <a:pt x="791" y="702"/>
                </a:lnTo>
                <a:close/>
                <a:moveTo>
                  <a:pt x="1163" y="517"/>
                </a:moveTo>
                <a:cubicBezTo>
                  <a:pt x="1269" y="517"/>
                  <a:pt x="1269" y="517"/>
                  <a:pt x="1269" y="517"/>
                </a:cubicBezTo>
                <a:cubicBezTo>
                  <a:pt x="1269" y="987"/>
                  <a:pt x="1269" y="987"/>
                  <a:pt x="1269" y="987"/>
                </a:cubicBezTo>
                <a:cubicBezTo>
                  <a:pt x="1163" y="987"/>
                  <a:pt x="1163" y="987"/>
                  <a:pt x="1163" y="987"/>
                </a:cubicBezTo>
                <a:cubicBezTo>
                  <a:pt x="1163" y="789"/>
                  <a:pt x="1163" y="789"/>
                  <a:pt x="1163" y="789"/>
                </a:cubicBezTo>
                <a:cubicBezTo>
                  <a:pt x="984" y="789"/>
                  <a:pt x="984" y="789"/>
                  <a:pt x="984" y="789"/>
                </a:cubicBezTo>
                <a:cubicBezTo>
                  <a:pt x="984" y="987"/>
                  <a:pt x="984" y="987"/>
                  <a:pt x="984" y="987"/>
                </a:cubicBezTo>
                <a:cubicBezTo>
                  <a:pt x="878" y="987"/>
                  <a:pt x="878" y="987"/>
                  <a:pt x="878" y="987"/>
                </a:cubicBezTo>
                <a:cubicBezTo>
                  <a:pt x="878" y="517"/>
                  <a:pt x="878" y="517"/>
                  <a:pt x="878" y="517"/>
                </a:cubicBezTo>
                <a:cubicBezTo>
                  <a:pt x="984" y="517"/>
                  <a:pt x="984" y="517"/>
                  <a:pt x="984" y="517"/>
                </a:cubicBezTo>
                <a:cubicBezTo>
                  <a:pt x="984" y="705"/>
                  <a:pt x="984" y="705"/>
                  <a:pt x="984" y="705"/>
                </a:cubicBezTo>
                <a:cubicBezTo>
                  <a:pt x="1163" y="705"/>
                  <a:pt x="1163" y="705"/>
                  <a:pt x="1163" y="705"/>
                </a:cubicBezTo>
                <a:lnTo>
                  <a:pt x="1163" y="517"/>
                </a:lnTo>
                <a:close/>
                <a:moveTo>
                  <a:pt x="3019" y="517"/>
                </a:moveTo>
                <a:cubicBezTo>
                  <a:pt x="2896" y="987"/>
                  <a:pt x="2896" y="987"/>
                  <a:pt x="2896" y="987"/>
                </a:cubicBezTo>
                <a:cubicBezTo>
                  <a:pt x="2714" y="987"/>
                  <a:pt x="2714" y="987"/>
                  <a:pt x="2714" y="987"/>
                </a:cubicBezTo>
                <a:cubicBezTo>
                  <a:pt x="2591" y="517"/>
                  <a:pt x="2591" y="517"/>
                  <a:pt x="2591" y="517"/>
                </a:cubicBezTo>
                <a:cubicBezTo>
                  <a:pt x="2698" y="517"/>
                  <a:pt x="2698" y="517"/>
                  <a:pt x="2698" y="517"/>
                </a:cubicBezTo>
                <a:cubicBezTo>
                  <a:pt x="2805" y="942"/>
                  <a:pt x="2805" y="942"/>
                  <a:pt x="2805" y="942"/>
                </a:cubicBezTo>
                <a:cubicBezTo>
                  <a:pt x="2912" y="517"/>
                  <a:pt x="2912" y="517"/>
                  <a:pt x="2912" y="517"/>
                </a:cubicBezTo>
                <a:lnTo>
                  <a:pt x="3019" y="517"/>
                </a:lnTo>
                <a:close/>
                <a:moveTo>
                  <a:pt x="1774" y="517"/>
                </a:moveTo>
                <a:cubicBezTo>
                  <a:pt x="2114" y="517"/>
                  <a:pt x="2114" y="517"/>
                  <a:pt x="2114" y="517"/>
                </a:cubicBezTo>
                <a:cubicBezTo>
                  <a:pt x="2114" y="601"/>
                  <a:pt x="2114" y="601"/>
                  <a:pt x="2114" y="601"/>
                </a:cubicBezTo>
                <a:cubicBezTo>
                  <a:pt x="1881" y="601"/>
                  <a:pt x="1881" y="601"/>
                  <a:pt x="1881" y="601"/>
                </a:cubicBezTo>
                <a:cubicBezTo>
                  <a:pt x="1881" y="708"/>
                  <a:pt x="1881" y="708"/>
                  <a:pt x="1881" y="708"/>
                </a:cubicBezTo>
                <a:cubicBezTo>
                  <a:pt x="2106" y="708"/>
                  <a:pt x="2106" y="708"/>
                  <a:pt x="2106" y="708"/>
                </a:cubicBezTo>
                <a:cubicBezTo>
                  <a:pt x="2106" y="791"/>
                  <a:pt x="2106" y="791"/>
                  <a:pt x="2106" y="791"/>
                </a:cubicBezTo>
                <a:cubicBezTo>
                  <a:pt x="1881" y="791"/>
                  <a:pt x="1881" y="791"/>
                  <a:pt x="1881" y="791"/>
                </a:cubicBezTo>
                <a:cubicBezTo>
                  <a:pt x="1881" y="903"/>
                  <a:pt x="1881" y="903"/>
                  <a:pt x="1881" y="903"/>
                </a:cubicBezTo>
                <a:cubicBezTo>
                  <a:pt x="2114" y="903"/>
                  <a:pt x="2114" y="903"/>
                  <a:pt x="2114" y="903"/>
                </a:cubicBezTo>
                <a:cubicBezTo>
                  <a:pt x="2114" y="987"/>
                  <a:pt x="2114" y="987"/>
                  <a:pt x="2114" y="987"/>
                </a:cubicBezTo>
                <a:cubicBezTo>
                  <a:pt x="1774" y="987"/>
                  <a:pt x="1774" y="987"/>
                  <a:pt x="1774" y="987"/>
                </a:cubicBezTo>
                <a:lnTo>
                  <a:pt x="1774" y="517"/>
                </a:lnTo>
                <a:close/>
                <a:moveTo>
                  <a:pt x="2458" y="690"/>
                </a:moveTo>
                <a:cubicBezTo>
                  <a:pt x="2458" y="664"/>
                  <a:pt x="2458" y="664"/>
                  <a:pt x="2458" y="664"/>
                </a:cubicBezTo>
                <a:cubicBezTo>
                  <a:pt x="2458" y="622"/>
                  <a:pt x="2451" y="601"/>
                  <a:pt x="2398" y="601"/>
                </a:cubicBezTo>
                <a:cubicBezTo>
                  <a:pt x="2301" y="601"/>
                  <a:pt x="2301" y="601"/>
                  <a:pt x="2301" y="601"/>
                </a:cubicBezTo>
                <a:cubicBezTo>
                  <a:pt x="2301" y="752"/>
                  <a:pt x="2301" y="752"/>
                  <a:pt x="2301" y="752"/>
                </a:cubicBezTo>
                <a:cubicBezTo>
                  <a:pt x="2392" y="752"/>
                  <a:pt x="2392" y="752"/>
                  <a:pt x="2392" y="752"/>
                </a:cubicBezTo>
                <a:cubicBezTo>
                  <a:pt x="2444" y="752"/>
                  <a:pt x="2458" y="739"/>
                  <a:pt x="2458" y="690"/>
                </a:cubicBezTo>
                <a:close/>
                <a:moveTo>
                  <a:pt x="2566" y="702"/>
                </a:moveTo>
                <a:cubicBezTo>
                  <a:pt x="2566" y="767"/>
                  <a:pt x="2526" y="811"/>
                  <a:pt x="2468" y="817"/>
                </a:cubicBezTo>
                <a:cubicBezTo>
                  <a:pt x="2591" y="987"/>
                  <a:pt x="2591" y="987"/>
                  <a:pt x="2591" y="987"/>
                </a:cubicBezTo>
                <a:cubicBezTo>
                  <a:pt x="2463" y="987"/>
                  <a:pt x="2463" y="987"/>
                  <a:pt x="2463" y="987"/>
                </a:cubicBezTo>
                <a:cubicBezTo>
                  <a:pt x="2301" y="762"/>
                  <a:pt x="2301" y="762"/>
                  <a:pt x="2301" y="762"/>
                </a:cubicBezTo>
                <a:cubicBezTo>
                  <a:pt x="2301" y="987"/>
                  <a:pt x="2301" y="987"/>
                  <a:pt x="2301" y="987"/>
                </a:cubicBezTo>
                <a:cubicBezTo>
                  <a:pt x="2194" y="987"/>
                  <a:pt x="2194" y="987"/>
                  <a:pt x="2194" y="987"/>
                </a:cubicBezTo>
                <a:cubicBezTo>
                  <a:pt x="2194" y="517"/>
                  <a:pt x="2194" y="517"/>
                  <a:pt x="2194" y="517"/>
                </a:cubicBezTo>
                <a:cubicBezTo>
                  <a:pt x="2431" y="517"/>
                  <a:pt x="2431" y="517"/>
                  <a:pt x="2431" y="517"/>
                </a:cubicBezTo>
                <a:cubicBezTo>
                  <a:pt x="2543" y="517"/>
                  <a:pt x="2566" y="573"/>
                  <a:pt x="2566" y="658"/>
                </a:cubicBezTo>
                <a:lnTo>
                  <a:pt x="2566" y="702"/>
                </a:lnTo>
                <a:close/>
                <a:moveTo>
                  <a:pt x="1629" y="517"/>
                </a:moveTo>
                <a:cubicBezTo>
                  <a:pt x="1736" y="517"/>
                  <a:pt x="1736" y="517"/>
                  <a:pt x="1736" y="517"/>
                </a:cubicBezTo>
                <a:cubicBezTo>
                  <a:pt x="1613" y="987"/>
                  <a:pt x="1613" y="987"/>
                  <a:pt x="1613" y="987"/>
                </a:cubicBezTo>
                <a:cubicBezTo>
                  <a:pt x="1430" y="987"/>
                  <a:pt x="1430" y="987"/>
                  <a:pt x="1430" y="987"/>
                </a:cubicBezTo>
                <a:cubicBezTo>
                  <a:pt x="1308" y="517"/>
                  <a:pt x="1308" y="517"/>
                  <a:pt x="1308" y="517"/>
                </a:cubicBezTo>
                <a:cubicBezTo>
                  <a:pt x="1415" y="517"/>
                  <a:pt x="1415" y="517"/>
                  <a:pt x="1415" y="517"/>
                </a:cubicBezTo>
                <a:cubicBezTo>
                  <a:pt x="1522" y="942"/>
                  <a:pt x="1522" y="942"/>
                  <a:pt x="1522" y="942"/>
                </a:cubicBezTo>
                <a:lnTo>
                  <a:pt x="1629" y="5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1ACEB95-BA60-426A-9160-0E067F23F6AB}"/>
              </a:ext>
            </a:extLst>
          </p:cNvPr>
          <p:cNvCxnSpPr>
            <a:cxnSpLocks/>
          </p:cNvCxnSpPr>
          <p:nvPr userDrawn="1"/>
        </p:nvCxnSpPr>
        <p:spPr>
          <a:xfrm>
            <a:off x="504843" y="780345"/>
            <a:ext cx="708347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maDato"/>
          <p:cNvSpPr>
            <a:spLocks noGrp="1"/>
          </p:cNvSpPr>
          <p:nvPr>
            <p:ph type="dt" sz="half" idx="10"/>
          </p:nvPr>
        </p:nvSpPr>
        <p:spPr>
          <a:xfrm>
            <a:off x="1382491" y="691200"/>
            <a:ext cx="5245200" cy="180000"/>
          </a:xfrm>
        </p:spPr>
        <p:txBody>
          <a:bodyPr/>
          <a:lstStyle>
            <a:lvl1pPr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Tema/emne  ǀ  dato</a:t>
            </a:r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93275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>
            <a:extLst>
              <a:ext uri="{FF2B5EF4-FFF2-40B4-BE49-F238E27FC236}">
                <a16:creationId xmlns:a16="http://schemas.microsoft.com/office/drawing/2014/main" id="{6A830335-6585-45FB-B3ED-F47E18B8485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Picture Placeholder 0">
            <a:extLst>
              <a:ext uri="{FF2B5EF4-FFF2-40B4-BE49-F238E27FC236}">
                <a16:creationId xmlns:a16="http://schemas.microsoft.com/office/drawing/2014/main" id="{90F0E272-32D4-496A-A76B-539A09F5E38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49337" y="0"/>
            <a:ext cx="7742663" cy="4739268"/>
          </a:xfrm>
          <a:blipFill>
            <a:blip r:embed="rId2"/>
            <a:stretch>
              <a:fillRect/>
            </a:stretch>
          </a:blipFill>
        </p:spPr>
        <p:txBody>
          <a:bodyPr lIns="144000" tIns="108000" anchor="t" anchorCtr="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denne pladsholder og indsæt billede via Images Library </a:t>
            </a:r>
          </a:p>
        </p:txBody>
      </p:sp>
      <p:sp>
        <p:nvSpPr>
          <p:cNvPr id="2" name="PresentationTitle"/>
          <p:cNvSpPr>
            <a:spLocks noGrp="1"/>
          </p:cNvSpPr>
          <p:nvPr>
            <p:ph type="ctrTitle" hasCustomPrompt="1"/>
          </p:nvPr>
        </p:nvSpPr>
        <p:spPr>
          <a:xfrm>
            <a:off x="637200" y="1420381"/>
            <a:ext cx="5990492" cy="2292836"/>
          </a:xfrm>
        </p:spPr>
        <p:txBody>
          <a:bodyPr anchor="b"/>
          <a:lstStyle>
            <a:lvl1pPr algn="l">
              <a:lnSpc>
                <a:spcPct val="86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SpeakerNavn"/>
          <p:cNvSpPr>
            <a:spLocks noGrp="1"/>
          </p:cNvSpPr>
          <p:nvPr>
            <p:ph type="subTitle" idx="1" hasCustomPrompt="1"/>
          </p:nvPr>
        </p:nvSpPr>
        <p:spPr>
          <a:xfrm>
            <a:off x="637200" y="3938672"/>
            <a:ext cx="5990492" cy="10873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1ACEB95-BA60-426A-9160-0E067F23F6AB}"/>
              </a:ext>
            </a:extLst>
          </p:cNvPr>
          <p:cNvCxnSpPr>
            <a:cxnSpLocks/>
          </p:cNvCxnSpPr>
          <p:nvPr userDrawn="1"/>
        </p:nvCxnSpPr>
        <p:spPr>
          <a:xfrm>
            <a:off x="504843" y="780345"/>
            <a:ext cx="708347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maDato"/>
          <p:cNvSpPr>
            <a:spLocks noGrp="1"/>
          </p:cNvSpPr>
          <p:nvPr>
            <p:ph type="dt" sz="half" idx="10"/>
          </p:nvPr>
        </p:nvSpPr>
        <p:spPr>
          <a:xfrm>
            <a:off x="1382491" y="691200"/>
            <a:ext cx="5245200" cy="180000"/>
          </a:xfrm>
        </p:spPr>
        <p:txBody>
          <a:bodyPr/>
          <a:lstStyle>
            <a:lvl1pPr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Tema/emne  ǀ  dato</a:t>
            </a:r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Logo">
            <a:extLst>
              <a:ext uri="{FF2B5EF4-FFF2-40B4-BE49-F238E27FC236}">
                <a16:creationId xmlns:a16="http://schemas.microsoft.com/office/drawing/2014/main" id="{BC572941-AA65-45AC-9A9A-30DC7D6E502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7200" y="5889600"/>
            <a:ext cx="1438134" cy="471600"/>
          </a:xfrm>
          <a:custGeom>
            <a:avLst/>
            <a:gdLst>
              <a:gd name="T0" fmla="*/ 303 w 3019"/>
              <a:gd name="T1" fmla="*/ 151 h 987"/>
              <a:gd name="T2" fmla="*/ 56 w 3019"/>
              <a:gd name="T3" fmla="*/ 409 h 987"/>
              <a:gd name="T4" fmla="*/ 201 w 3019"/>
              <a:gd name="T5" fmla="*/ 2 h 987"/>
              <a:gd name="T6" fmla="*/ 357 w 3019"/>
              <a:gd name="T7" fmla="*/ 337 h 987"/>
              <a:gd name="T8" fmla="*/ 0 w 3019"/>
              <a:gd name="T9" fmla="*/ 2 h 987"/>
              <a:gd name="T10" fmla="*/ 711 w 3019"/>
              <a:gd name="T11" fmla="*/ 285 h 987"/>
              <a:gd name="T12" fmla="*/ 568 w 3019"/>
              <a:gd name="T13" fmla="*/ 2 h 987"/>
              <a:gd name="T14" fmla="*/ 775 w 3019"/>
              <a:gd name="T15" fmla="*/ 453 h 987"/>
              <a:gd name="T16" fmla="*/ 447 w 3019"/>
              <a:gd name="T17" fmla="*/ 453 h 987"/>
              <a:gd name="T18" fmla="*/ 1214 w 3019"/>
              <a:gd name="T19" fmla="*/ 2 h 987"/>
              <a:gd name="T20" fmla="*/ 1169 w 3019"/>
              <a:gd name="T21" fmla="*/ 453 h 987"/>
              <a:gd name="T22" fmla="*/ 876 w 3019"/>
              <a:gd name="T23" fmla="*/ 453 h 987"/>
              <a:gd name="T24" fmla="*/ 1214 w 3019"/>
              <a:gd name="T25" fmla="*/ 433 h 987"/>
              <a:gd name="T26" fmla="*/ 1388 w 3019"/>
              <a:gd name="T27" fmla="*/ 21 h 987"/>
              <a:gd name="T28" fmla="*/ 1666 w 3019"/>
              <a:gd name="T29" fmla="*/ 52 h 987"/>
              <a:gd name="T30" fmla="*/ 1406 w 3019"/>
              <a:gd name="T31" fmla="*/ 118 h 987"/>
              <a:gd name="T32" fmla="*/ 1691 w 3019"/>
              <a:gd name="T33" fmla="*/ 338 h 987"/>
              <a:gd name="T34" fmla="*/ 1365 w 3019"/>
              <a:gd name="T35" fmla="*/ 403 h 987"/>
              <a:gd name="T36" fmla="*/ 1588 w 3019"/>
              <a:gd name="T37" fmla="*/ 264 h 987"/>
              <a:gd name="T38" fmla="*/ 1930 w 3019"/>
              <a:gd name="T39" fmla="*/ 220 h 987"/>
              <a:gd name="T40" fmla="*/ 1865 w 3019"/>
              <a:gd name="T41" fmla="*/ 223 h 987"/>
              <a:gd name="T42" fmla="*/ 1930 w 3019"/>
              <a:gd name="T43" fmla="*/ 220 h 987"/>
              <a:gd name="T44" fmla="*/ 1830 w 3019"/>
              <a:gd name="T45" fmla="*/ 2 h 987"/>
              <a:gd name="T46" fmla="*/ 0 w 3019"/>
              <a:gd name="T47" fmla="*/ 517 h 987"/>
              <a:gd name="T48" fmla="*/ 106 w 3019"/>
              <a:gd name="T49" fmla="*/ 601 h 987"/>
              <a:gd name="T50" fmla="*/ 331 w 3019"/>
              <a:gd name="T51" fmla="*/ 791 h 987"/>
              <a:gd name="T52" fmla="*/ 340 w 3019"/>
              <a:gd name="T53" fmla="*/ 903 h 987"/>
              <a:gd name="T54" fmla="*/ 0 w 3019"/>
              <a:gd name="T55" fmla="*/ 517 h 987"/>
              <a:gd name="T56" fmla="*/ 624 w 3019"/>
              <a:gd name="T57" fmla="*/ 601 h 987"/>
              <a:gd name="T58" fmla="*/ 617 w 3019"/>
              <a:gd name="T59" fmla="*/ 752 h 987"/>
              <a:gd name="T60" fmla="*/ 693 w 3019"/>
              <a:gd name="T61" fmla="*/ 817 h 987"/>
              <a:gd name="T62" fmla="*/ 526 w 3019"/>
              <a:gd name="T63" fmla="*/ 762 h 987"/>
              <a:gd name="T64" fmla="*/ 419 w 3019"/>
              <a:gd name="T65" fmla="*/ 517 h 987"/>
              <a:gd name="T66" fmla="*/ 791 w 3019"/>
              <a:gd name="T67" fmla="*/ 702 h 987"/>
              <a:gd name="T68" fmla="*/ 1269 w 3019"/>
              <a:gd name="T69" fmla="*/ 987 h 987"/>
              <a:gd name="T70" fmla="*/ 984 w 3019"/>
              <a:gd name="T71" fmla="*/ 789 h 987"/>
              <a:gd name="T72" fmla="*/ 878 w 3019"/>
              <a:gd name="T73" fmla="*/ 517 h 987"/>
              <a:gd name="T74" fmla="*/ 1163 w 3019"/>
              <a:gd name="T75" fmla="*/ 705 h 987"/>
              <a:gd name="T76" fmla="*/ 2896 w 3019"/>
              <a:gd name="T77" fmla="*/ 987 h 987"/>
              <a:gd name="T78" fmla="*/ 2698 w 3019"/>
              <a:gd name="T79" fmla="*/ 517 h 987"/>
              <a:gd name="T80" fmla="*/ 3019 w 3019"/>
              <a:gd name="T81" fmla="*/ 517 h 987"/>
              <a:gd name="T82" fmla="*/ 2114 w 3019"/>
              <a:gd name="T83" fmla="*/ 601 h 987"/>
              <a:gd name="T84" fmla="*/ 2106 w 3019"/>
              <a:gd name="T85" fmla="*/ 708 h 987"/>
              <a:gd name="T86" fmla="*/ 1881 w 3019"/>
              <a:gd name="T87" fmla="*/ 903 h 987"/>
              <a:gd name="T88" fmla="*/ 1774 w 3019"/>
              <a:gd name="T89" fmla="*/ 987 h 987"/>
              <a:gd name="T90" fmla="*/ 2458 w 3019"/>
              <a:gd name="T91" fmla="*/ 664 h 987"/>
              <a:gd name="T92" fmla="*/ 2301 w 3019"/>
              <a:gd name="T93" fmla="*/ 752 h 987"/>
              <a:gd name="T94" fmla="*/ 2566 w 3019"/>
              <a:gd name="T95" fmla="*/ 702 h 987"/>
              <a:gd name="T96" fmla="*/ 2463 w 3019"/>
              <a:gd name="T97" fmla="*/ 987 h 987"/>
              <a:gd name="T98" fmla="*/ 2194 w 3019"/>
              <a:gd name="T99" fmla="*/ 987 h 987"/>
              <a:gd name="T100" fmla="*/ 2566 w 3019"/>
              <a:gd name="T101" fmla="*/ 658 h 987"/>
              <a:gd name="T102" fmla="*/ 1736 w 3019"/>
              <a:gd name="T103" fmla="*/ 517 h 987"/>
              <a:gd name="T104" fmla="*/ 1308 w 3019"/>
              <a:gd name="T105" fmla="*/ 517 h 987"/>
              <a:gd name="T106" fmla="*/ 1629 w 3019"/>
              <a:gd name="T107" fmla="*/ 517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19" h="987">
                <a:moveTo>
                  <a:pt x="301" y="331"/>
                </a:moveTo>
                <a:cubicBezTo>
                  <a:pt x="302" y="314"/>
                  <a:pt x="305" y="282"/>
                  <a:pt x="305" y="227"/>
                </a:cubicBezTo>
                <a:cubicBezTo>
                  <a:pt x="305" y="190"/>
                  <a:pt x="303" y="179"/>
                  <a:pt x="303" y="151"/>
                </a:cubicBezTo>
                <a:cubicBezTo>
                  <a:pt x="301" y="59"/>
                  <a:pt x="251" y="46"/>
                  <a:pt x="188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409"/>
                  <a:pt x="56" y="409"/>
                  <a:pt x="56" y="409"/>
                </a:cubicBezTo>
                <a:cubicBezTo>
                  <a:pt x="190" y="409"/>
                  <a:pt x="190" y="409"/>
                  <a:pt x="190" y="409"/>
                </a:cubicBezTo>
                <a:cubicBezTo>
                  <a:pt x="260" y="409"/>
                  <a:pt x="295" y="397"/>
                  <a:pt x="301" y="331"/>
                </a:cubicBezTo>
                <a:close/>
                <a:moveTo>
                  <a:pt x="201" y="2"/>
                </a:moveTo>
                <a:cubicBezTo>
                  <a:pt x="292" y="2"/>
                  <a:pt x="355" y="31"/>
                  <a:pt x="358" y="133"/>
                </a:cubicBezTo>
                <a:cubicBezTo>
                  <a:pt x="359" y="163"/>
                  <a:pt x="361" y="203"/>
                  <a:pt x="361" y="227"/>
                </a:cubicBezTo>
                <a:cubicBezTo>
                  <a:pt x="361" y="273"/>
                  <a:pt x="358" y="324"/>
                  <a:pt x="357" y="337"/>
                </a:cubicBezTo>
                <a:cubicBezTo>
                  <a:pt x="351" y="407"/>
                  <a:pt x="316" y="453"/>
                  <a:pt x="204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0" y="2"/>
                  <a:pt x="0" y="2"/>
                  <a:pt x="0" y="2"/>
                </a:cubicBezTo>
                <a:lnTo>
                  <a:pt x="201" y="2"/>
                </a:lnTo>
                <a:close/>
                <a:moveTo>
                  <a:pt x="510" y="285"/>
                </a:moveTo>
                <a:cubicBezTo>
                  <a:pt x="711" y="285"/>
                  <a:pt x="711" y="285"/>
                  <a:pt x="711" y="285"/>
                </a:cubicBezTo>
                <a:cubicBezTo>
                  <a:pt x="611" y="21"/>
                  <a:pt x="611" y="21"/>
                  <a:pt x="611" y="21"/>
                </a:cubicBezTo>
                <a:lnTo>
                  <a:pt x="510" y="285"/>
                </a:lnTo>
                <a:close/>
                <a:moveTo>
                  <a:pt x="568" y="2"/>
                </a:moveTo>
                <a:cubicBezTo>
                  <a:pt x="654" y="2"/>
                  <a:pt x="654" y="2"/>
                  <a:pt x="654" y="2"/>
                </a:cubicBezTo>
                <a:cubicBezTo>
                  <a:pt x="829" y="453"/>
                  <a:pt x="829" y="453"/>
                  <a:pt x="829" y="453"/>
                </a:cubicBezTo>
                <a:cubicBezTo>
                  <a:pt x="775" y="453"/>
                  <a:pt x="775" y="453"/>
                  <a:pt x="775" y="453"/>
                </a:cubicBezTo>
                <a:cubicBezTo>
                  <a:pt x="728" y="328"/>
                  <a:pt x="728" y="328"/>
                  <a:pt x="728" y="328"/>
                </a:cubicBezTo>
                <a:cubicBezTo>
                  <a:pt x="494" y="328"/>
                  <a:pt x="494" y="328"/>
                  <a:pt x="494" y="328"/>
                </a:cubicBezTo>
                <a:cubicBezTo>
                  <a:pt x="447" y="453"/>
                  <a:pt x="447" y="453"/>
                  <a:pt x="447" y="453"/>
                </a:cubicBezTo>
                <a:cubicBezTo>
                  <a:pt x="393" y="453"/>
                  <a:pt x="393" y="453"/>
                  <a:pt x="393" y="453"/>
                </a:cubicBezTo>
                <a:cubicBezTo>
                  <a:pt x="393" y="453"/>
                  <a:pt x="568" y="2"/>
                  <a:pt x="568" y="2"/>
                </a:cubicBezTo>
                <a:close/>
                <a:moveTo>
                  <a:pt x="1214" y="2"/>
                </a:moveTo>
                <a:cubicBezTo>
                  <a:pt x="1270" y="2"/>
                  <a:pt x="1270" y="2"/>
                  <a:pt x="1270" y="2"/>
                </a:cubicBezTo>
                <a:cubicBezTo>
                  <a:pt x="1270" y="453"/>
                  <a:pt x="1270" y="453"/>
                  <a:pt x="1270" y="453"/>
                </a:cubicBezTo>
                <a:cubicBezTo>
                  <a:pt x="1169" y="453"/>
                  <a:pt x="1169" y="453"/>
                  <a:pt x="1169" y="453"/>
                </a:cubicBezTo>
                <a:cubicBezTo>
                  <a:pt x="932" y="22"/>
                  <a:pt x="932" y="22"/>
                  <a:pt x="932" y="22"/>
                </a:cubicBezTo>
                <a:cubicBezTo>
                  <a:pt x="932" y="453"/>
                  <a:pt x="932" y="453"/>
                  <a:pt x="932" y="453"/>
                </a:cubicBezTo>
                <a:cubicBezTo>
                  <a:pt x="876" y="453"/>
                  <a:pt x="876" y="453"/>
                  <a:pt x="876" y="453"/>
                </a:cubicBezTo>
                <a:cubicBezTo>
                  <a:pt x="876" y="2"/>
                  <a:pt x="876" y="2"/>
                  <a:pt x="876" y="2"/>
                </a:cubicBezTo>
                <a:cubicBezTo>
                  <a:pt x="977" y="2"/>
                  <a:pt x="977" y="2"/>
                  <a:pt x="977" y="2"/>
                </a:cubicBezTo>
                <a:cubicBezTo>
                  <a:pt x="1214" y="433"/>
                  <a:pt x="1214" y="433"/>
                  <a:pt x="1214" y="433"/>
                </a:cubicBezTo>
                <a:lnTo>
                  <a:pt x="1214" y="2"/>
                </a:lnTo>
                <a:close/>
                <a:moveTo>
                  <a:pt x="1353" y="116"/>
                </a:moveTo>
                <a:cubicBezTo>
                  <a:pt x="1353" y="67"/>
                  <a:pt x="1361" y="40"/>
                  <a:pt x="1388" y="21"/>
                </a:cubicBezTo>
                <a:cubicBezTo>
                  <a:pt x="1420" y="0"/>
                  <a:pt x="1460" y="0"/>
                  <a:pt x="1541" y="0"/>
                </a:cubicBezTo>
                <a:cubicBezTo>
                  <a:pt x="1590" y="0"/>
                  <a:pt x="1618" y="3"/>
                  <a:pt x="1666" y="7"/>
                </a:cubicBezTo>
                <a:cubicBezTo>
                  <a:pt x="1666" y="52"/>
                  <a:pt x="1666" y="52"/>
                  <a:pt x="1666" y="52"/>
                </a:cubicBezTo>
                <a:cubicBezTo>
                  <a:pt x="1640" y="48"/>
                  <a:pt x="1581" y="44"/>
                  <a:pt x="1553" y="44"/>
                </a:cubicBezTo>
                <a:cubicBezTo>
                  <a:pt x="1504" y="44"/>
                  <a:pt x="1466" y="45"/>
                  <a:pt x="1448" y="48"/>
                </a:cubicBezTo>
                <a:cubicBezTo>
                  <a:pt x="1410" y="55"/>
                  <a:pt x="1406" y="81"/>
                  <a:pt x="1406" y="118"/>
                </a:cubicBezTo>
                <a:cubicBezTo>
                  <a:pt x="1406" y="168"/>
                  <a:pt x="1417" y="177"/>
                  <a:pt x="1460" y="187"/>
                </a:cubicBezTo>
                <a:cubicBezTo>
                  <a:pt x="1604" y="221"/>
                  <a:pt x="1604" y="221"/>
                  <a:pt x="1604" y="221"/>
                </a:cubicBezTo>
                <a:cubicBezTo>
                  <a:pt x="1676" y="238"/>
                  <a:pt x="1691" y="253"/>
                  <a:pt x="1691" y="338"/>
                </a:cubicBezTo>
                <a:cubicBezTo>
                  <a:pt x="1691" y="449"/>
                  <a:pt x="1667" y="455"/>
                  <a:pt x="1492" y="455"/>
                </a:cubicBezTo>
                <a:cubicBezTo>
                  <a:pt x="1436" y="455"/>
                  <a:pt x="1403" y="453"/>
                  <a:pt x="1365" y="450"/>
                </a:cubicBezTo>
                <a:cubicBezTo>
                  <a:pt x="1365" y="403"/>
                  <a:pt x="1365" y="403"/>
                  <a:pt x="1365" y="403"/>
                </a:cubicBezTo>
                <a:cubicBezTo>
                  <a:pt x="1393" y="406"/>
                  <a:pt x="1448" y="411"/>
                  <a:pt x="1516" y="411"/>
                </a:cubicBezTo>
                <a:cubicBezTo>
                  <a:pt x="1620" y="411"/>
                  <a:pt x="1637" y="410"/>
                  <a:pt x="1637" y="338"/>
                </a:cubicBezTo>
                <a:cubicBezTo>
                  <a:pt x="1637" y="287"/>
                  <a:pt x="1636" y="275"/>
                  <a:pt x="1588" y="264"/>
                </a:cubicBezTo>
                <a:cubicBezTo>
                  <a:pt x="1448" y="232"/>
                  <a:pt x="1448" y="232"/>
                  <a:pt x="1448" y="232"/>
                </a:cubicBezTo>
                <a:cubicBezTo>
                  <a:pt x="1358" y="211"/>
                  <a:pt x="1353" y="193"/>
                  <a:pt x="1353" y="116"/>
                </a:cubicBezTo>
                <a:close/>
                <a:moveTo>
                  <a:pt x="1930" y="220"/>
                </a:moveTo>
                <a:cubicBezTo>
                  <a:pt x="2130" y="453"/>
                  <a:pt x="2130" y="453"/>
                  <a:pt x="2130" y="453"/>
                </a:cubicBezTo>
                <a:cubicBezTo>
                  <a:pt x="2053" y="453"/>
                  <a:pt x="2053" y="453"/>
                  <a:pt x="2053" y="453"/>
                </a:cubicBezTo>
                <a:cubicBezTo>
                  <a:pt x="1865" y="223"/>
                  <a:pt x="1865" y="223"/>
                  <a:pt x="1865" y="223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111" y="2"/>
                  <a:pt x="2111" y="2"/>
                  <a:pt x="2111" y="2"/>
                </a:cubicBezTo>
                <a:lnTo>
                  <a:pt x="1930" y="220"/>
                </a:lnTo>
                <a:close/>
                <a:moveTo>
                  <a:pt x="1774" y="453"/>
                </a:moveTo>
                <a:cubicBezTo>
                  <a:pt x="1774" y="2"/>
                  <a:pt x="1774" y="2"/>
                  <a:pt x="1774" y="2"/>
                </a:cubicBezTo>
                <a:cubicBezTo>
                  <a:pt x="1830" y="2"/>
                  <a:pt x="1830" y="2"/>
                  <a:pt x="1830" y="2"/>
                </a:cubicBezTo>
                <a:cubicBezTo>
                  <a:pt x="1830" y="453"/>
                  <a:pt x="1830" y="453"/>
                  <a:pt x="1830" y="453"/>
                </a:cubicBezTo>
                <a:lnTo>
                  <a:pt x="1774" y="453"/>
                </a:lnTo>
                <a:close/>
                <a:moveTo>
                  <a:pt x="0" y="517"/>
                </a:moveTo>
                <a:cubicBezTo>
                  <a:pt x="340" y="517"/>
                  <a:pt x="340" y="517"/>
                  <a:pt x="340" y="517"/>
                </a:cubicBezTo>
                <a:cubicBezTo>
                  <a:pt x="340" y="601"/>
                  <a:pt x="340" y="601"/>
                  <a:pt x="340" y="601"/>
                </a:cubicBezTo>
                <a:cubicBezTo>
                  <a:pt x="106" y="601"/>
                  <a:pt x="106" y="601"/>
                  <a:pt x="106" y="601"/>
                </a:cubicBezTo>
                <a:cubicBezTo>
                  <a:pt x="106" y="708"/>
                  <a:pt x="106" y="708"/>
                  <a:pt x="106" y="708"/>
                </a:cubicBezTo>
                <a:cubicBezTo>
                  <a:pt x="331" y="708"/>
                  <a:pt x="331" y="708"/>
                  <a:pt x="331" y="708"/>
                </a:cubicBezTo>
                <a:cubicBezTo>
                  <a:pt x="331" y="791"/>
                  <a:pt x="331" y="791"/>
                  <a:pt x="331" y="791"/>
                </a:cubicBezTo>
                <a:cubicBezTo>
                  <a:pt x="106" y="791"/>
                  <a:pt x="106" y="791"/>
                  <a:pt x="106" y="791"/>
                </a:cubicBezTo>
                <a:cubicBezTo>
                  <a:pt x="106" y="903"/>
                  <a:pt x="106" y="903"/>
                  <a:pt x="106" y="903"/>
                </a:cubicBezTo>
                <a:cubicBezTo>
                  <a:pt x="340" y="903"/>
                  <a:pt x="340" y="903"/>
                  <a:pt x="340" y="903"/>
                </a:cubicBezTo>
                <a:cubicBezTo>
                  <a:pt x="340" y="987"/>
                  <a:pt x="340" y="987"/>
                  <a:pt x="340" y="987"/>
                </a:cubicBezTo>
                <a:cubicBezTo>
                  <a:pt x="0" y="987"/>
                  <a:pt x="0" y="987"/>
                  <a:pt x="0" y="987"/>
                </a:cubicBezTo>
                <a:lnTo>
                  <a:pt x="0" y="517"/>
                </a:lnTo>
                <a:close/>
                <a:moveTo>
                  <a:pt x="683" y="690"/>
                </a:moveTo>
                <a:cubicBezTo>
                  <a:pt x="683" y="664"/>
                  <a:pt x="683" y="664"/>
                  <a:pt x="683" y="664"/>
                </a:cubicBezTo>
                <a:cubicBezTo>
                  <a:pt x="683" y="622"/>
                  <a:pt x="676" y="601"/>
                  <a:pt x="624" y="601"/>
                </a:cubicBezTo>
                <a:cubicBezTo>
                  <a:pt x="526" y="601"/>
                  <a:pt x="526" y="601"/>
                  <a:pt x="526" y="601"/>
                </a:cubicBezTo>
                <a:cubicBezTo>
                  <a:pt x="526" y="752"/>
                  <a:pt x="526" y="752"/>
                  <a:pt x="526" y="752"/>
                </a:cubicBezTo>
                <a:cubicBezTo>
                  <a:pt x="617" y="752"/>
                  <a:pt x="617" y="752"/>
                  <a:pt x="617" y="752"/>
                </a:cubicBezTo>
                <a:cubicBezTo>
                  <a:pt x="669" y="752"/>
                  <a:pt x="683" y="739"/>
                  <a:pt x="683" y="690"/>
                </a:cubicBezTo>
                <a:close/>
                <a:moveTo>
                  <a:pt x="791" y="702"/>
                </a:moveTo>
                <a:cubicBezTo>
                  <a:pt x="791" y="767"/>
                  <a:pt x="751" y="811"/>
                  <a:pt x="693" y="817"/>
                </a:cubicBezTo>
                <a:cubicBezTo>
                  <a:pt x="817" y="987"/>
                  <a:pt x="817" y="987"/>
                  <a:pt x="817" y="987"/>
                </a:cubicBezTo>
                <a:cubicBezTo>
                  <a:pt x="688" y="987"/>
                  <a:pt x="688" y="987"/>
                  <a:pt x="688" y="987"/>
                </a:cubicBezTo>
                <a:cubicBezTo>
                  <a:pt x="526" y="762"/>
                  <a:pt x="526" y="762"/>
                  <a:pt x="526" y="762"/>
                </a:cubicBezTo>
                <a:cubicBezTo>
                  <a:pt x="526" y="987"/>
                  <a:pt x="526" y="987"/>
                  <a:pt x="526" y="987"/>
                </a:cubicBezTo>
                <a:cubicBezTo>
                  <a:pt x="419" y="987"/>
                  <a:pt x="419" y="987"/>
                  <a:pt x="419" y="987"/>
                </a:cubicBezTo>
                <a:cubicBezTo>
                  <a:pt x="419" y="517"/>
                  <a:pt x="419" y="517"/>
                  <a:pt x="419" y="517"/>
                </a:cubicBezTo>
                <a:cubicBezTo>
                  <a:pt x="656" y="517"/>
                  <a:pt x="656" y="517"/>
                  <a:pt x="656" y="517"/>
                </a:cubicBezTo>
                <a:cubicBezTo>
                  <a:pt x="768" y="517"/>
                  <a:pt x="791" y="573"/>
                  <a:pt x="791" y="658"/>
                </a:cubicBezTo>
                <a:lnTo>
                  <a:pt x="791" y="702"/>
                </a:lnTo>
                <a:close/>
                <a:moveTo>
                  <a:pt x="1163" y="517"/>
                </a:moveTo>
                <a:cubicBezTo>
                  <a:pt x="1269" y="517"/>
                  <a:pt x="1269" y="517"/>
                  <a:pt x="1269" y="517"/>
                </a:cubicBezTo>
                <a:cubicBezTo>
                  <a:pt x="1269" y="987"/>
                  <a:pt x="1269" y="987"/>
                  <a:pt x="1269" y="987"/>
                </a:cubicBezTo>
                <a:cubicBezTo>
                  <a:pt x="1163" y="987"/>
                  <a:pt x="1163" y="987"/>
                  <a:pt x="1163" y="987"/>
                </a:cubicBezTo>
                <a:cubicBezTo>
                  <a:pt x="1163" y="789"/>
                  <a:pt x="1163" y="789"/>
                  <a:pt x="1163" y="789"/>
                </a:cubicBezTo>
                <a:cubicBezTo>
                  <a:pt x="984" y="789"/>
                  <a:pt x="984" y="789"/>
                  <a:pt x="984" y="789"/>
                </a:cubicBezTo>
                <a:cubicBezTo>
                  <a:pt x="984" y="987"/>
                  <a:pt x="984" y="987"/>
                  <a:pt x="984" y="987"/>
                </a:cubicBezTo>
                <a:cubicBezTo>
                  <a:pt x="878" y="987"/>
                  <a:pt x="878" y="987"/>
                  <a:pt x="878" y="987"/>
                </a:cubicBezTo>
                <a:cubicBezTo>
                  <a:pt x="878" y="517"/>
                  <a:pt x="878" y="517"/>
                  <a:pt x="878" y="517"/>
                </a:cubicBezTo>
                <a:cubicBezTo>
                  <a:pt x="984" y="517"/>
                  <a:pt x="984" y="517"/>
                  <a:pt x="984" y="517"/>
                </a:cubicBezTo>
                <a:cubicBezTo>
                  <a:pt x="984" y="705"/>
                  <a:pt x="984" y="705"/>
                  <a:pt x="984" y="705"/>
                </a:cubicBezTo>
                <a:cubicBezTo>
                  <a:pt x="1163" y="705"/>
                  <a:pt x="1163" y="705"/>
                  <a:pt x="1163" y="705"/>
                </a:cubicBezTo>
                <a:lnTo>
                  <a:pt x="1163" y="517"/>
                </a:lnTo>
                <a:close/>
                <a:moveTo>
                  <a:pt x="3019" y="517"/>
                </a:moveTo>
                <a:cubicBezTo>
                  <a:pt x="2896" y="987"/>
                  <a:pt x="2896" y="987"/>
                  <a:pt x="2896" y="987"/>
                </a:cubicBezTo>
                <a:cubicBezTo>
                  <a:pt x="2714" y="987"/>
                  <a:pt x="2714" y="987"/>
                  <a:pt x="2714" y="987"/>
                </a:cubicBezTo>
                <a:cubicBezTo>
                  <a:pt x="2591" y="517"/>
                  <a:pt x="2591" y="517"/>
                  <a:pt x="2591" y="517"/>
                </a:cubicBezTo>
                <a:cubicBezTo>
                  <a:pt x="2698" y="517"/>
                  <a:pt x="2698" y="517"/>
                  <a:pt x="2698" y="517"/>
                </a:cubicBezTo>
                <a:cubicBezTo>
                  <a:pt x="2805" y="942"/>
                  <a:pt x="2805" y="942"/>
                  <a:pt x="2805" y="942"/>
                </a:cubicBezTo>
                <a:cubicBezTo>
                  <a:pt x="2912" y="517"/>
                  <a:pt x="2912" y="517"/>
                  <a:pt x="2912" y="517"/>
                </a:cubicBezTo>
                <a:lnTo>
                  <a:pt x="3019" y="517"/>
                </a:lnTo>
                <a:close/>
                <a:moveTo>
                  <a:pt x="1774" y="517"/>
                </a:moveTo>
                <a:cubicBezTo>
                  <a:pt x="2114" y="517"/>
                  <a:pt x="2114" y="517"/>
                  <a:pt x="2114" y="517"/>
                </a:cubicBezTo>
                <a:cubicBezTo>
                  <a:pt x="2114" y="601"/>
                  <a:pt x="2114" y="601"/>
                  <a:pt x="2114" y="601"/>
                </a:cubicBezTo>
                <a:cubicBezTo>
                  <a:pt x="1881" y="601"/>
                  <a:pt x="1881" y="601"/>
                  <a:pt x="1881" y="601"/>
                </a:cubicBezTo>
                <a:cubicBezTo>
                  <a:pt x="1881" y="708"/>
                  <a:pt x="1881" y="708"/>
                  <a:pt x="1881" y="708"/>
                </a:cubicBezTo>
                <a:cubicBezTo>
                  <a:pt x="2106" y="708"/>
                  <a:pt x="2106" y="708"/>
                  <a:pt x="2106" y="708"/>
                </a:cubicBezTo>
                <a:cubicBezTo>
                  <a:pt x="2106" y="791"/>
                  <a:pt x="2106" y="791"/>
                  <a:pt x="2106" y="791"/>
                </a:cubicBezTo>
                <a:cubicBezTo>
                  <a:pt x="1881" y="791"/>
                  <a:pt x="1881" y="791"/>
                  <a:pt x="1881" y="791"/>
                </a:cubicBezTo>
                <a:cubicBezTo>
                  <a:pt x="1881" y="903"/>
                  <a:pt x="1881" y="903"/>
                  <a:pt x="1881" y="903"/>
                </a:cubicBezTo>
                <a:cubicBezTo>
                  <a:pt x="2114" y="903"/>
                  <a:pt x="2114" y="903"/>
                  <a:pt x="2114" y="903"/>
                </a:cubicBezTo>
                <a:cubicBezTo>
                  <a:pt x="2114" y="987"/>
                  <a:pt x="2114" y="987"/>
                  <a:pt x="2114" y="987"/>
                </a:cubicBezTo>
                <a:cubicBezTo>
                  <a:pt x="1774" y="987"/>
                  <a:pt x="1774" y="987"/>
                  <a:pt x="1774" y="987"/>
                </a:cubicBezTo>
                <a:lnTo>
                  <a:pt x="1774" y="517"/>
                </a:lnTo>
                <a:close/>
                <a:moveTo>
                  <a:pt x="2458" y="690"/>
                </a:moveTo>
                <a:cubicBezTo>
                  <a:pt x="2458" y="664"/>
                  <a:pt x="2458" y="664"/>
                  <a:pt x="2458" y="664"/>
                </a:cubicBezTo>
                <a:cubicBezTo>
                  <a:pt x="2458" y="622"/>
                  <a:pt x="2451" y="601"/>
                  <a:pt x="2398" y="601"/>
                </a:cubicBezTo>
                <a:cubicBezTo>
                  <a:pt x="2301" y="601"/>
                  <a:pt x="2301" y="601"/>
                  <a:pt x="2301" y="601"/>
                </a:cubicBezTo>
                <a:cubicBezTo>
                  <a:pt x="2301" y="752"/>
                  <a:pt x="2301" y="752"/>
                  <a:pt x="2301" y="752"/>
                </a:cubicBezTo>
                <a:cubicBezTo>
                  <a:pt x="2392" y="752"/>
                  <a:pt x="2392" y="752"/>
                  <a:pt x="2392" y="752"/>
                </a:cubicBezTo>
                <a:cubicBezTo>
                  <a:pt x="2444" y="752"/>
                  <a:pt x="2458" y="739"/>
                  <a:pt x="2458" y="690"/>
                </a:cubicBezTo>
                <a:close/>
                <a:moveTo>
                  <a:pt x="2566" y="702"/>
                </a:moveTo>
                <a:cubicBezTo>
                  <a:pt x="2566" y="767"/>
                  <a:pt x="2526" y="811"/>
                  <a:pt x="2468" y="817"/>
                </a:cubicBezTo>
                <a:cubicBezTo>
                  <a:pt x="2591" y="987"/>
                  <a:pt x="2591" y="987"/>
                  <a:pt x="2591" y="987"/>
                </a:cubicBezTo>
                <a:cubicBezTo>
                  <a:pt x="2463" y="987"/>
                  <a:pt x="2463" y="987"/>
                  <a:pt x="2463" y="987"/>
                </a:cubicBezTo>
                <a:cubicBezTo>
                  <a:pt x="2301" y="762"/>
                  <a:pt x="2301" y="762"/>
                  <a:pt x="2301" y="762"/>
                </a:cubicBezTo>
                <a:cubicBezTo>
                  <a:pt x="2301" y="987"/>
                  <a:pt x="2301" y="987"/>
                  <a:pt x="2301" y="987"/>
                </a:cubicBezTo>
                <a:cubicBezTo>
                  <a:pt x="2194" y="987"/>
                  <a:pt x="2194" y="987"/>
                  <a:pt x="2194" y="987"/>
                </a:cubicBezTo>
                <a:cubicBezTo>
                  <a:pt x="2194" y="517"/>
                  <a:pt x="2194" y="517"/>
                  <a:pt x="2194" y="517"/>
                </a:cubicBezTo>
                <a:cubicBezTo>
                  <a:pt x="2431" y="517"/>
                  <a:pt x="2431" y="517"/>
                  <a:pt x="2431" y="517"/>
                </a:cubicBezTo>
                <a:cubicBezTo>
                  <a:pt x="2543" y="517"/>
                  <a:pt x="2566" y="573"/>
                  <a:pt x="2566" y="658"/>
                </a:cubicBezTo>
                <a:lnTo>
                  <a:pt x="2566" y="702"/>
                </a:lnTo>
                <a:close/>
                <a:moveTo>
                  <a:pt x="1629" y="517"/>
                </a:moveTo>
                <a:cubicBezTo>
                  <a:pt x="1736" y="517"/>
                  <a:pt x="1736" y="517"/>
                  <a:pt x="1736" y="517"/>
                </a:cubicBezTo>
                <a:cubicBezTo>
                  <a:pt x="1613" y="987"/>
                  <a:pt x="1613" y="987"/>
                  <a:pt x="1613" y="987"/>
                </a:cubicBezTo>
                <a:cubicBezTo>
                  <a:pt x="1430" y="987"/>
                  <a:pt x="1430" y="987"/>
                  <a:pt x="1430" y="987"/>
                </a:cubicBezTo>
                <a:cubicBezTo>
                  <a:pt x="1308" y="517"/>
                  <a:pt x="1308" y="517"/>
                  <a:pt x="1308" y="517"/>
                </a:cubicBezTo>
                <a:cubicBezTo>
                  <a:pt x="1415" y="517"/>
                  <a:pt x="1415" y="517"/>
                  <a:pt x="1415" y="517"/>
                </a:cubicBezTo>
                <a:cubicBezTo>
                  <a:pt x="1522" y="942"/>
                  <a:pt x="1522" y="942"/>
                  <a:pt x="1522" y="942"/>
                </a:cubicBezTo>
                <a:lnTo>
                  <a:pt x="1629" y="5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1915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>
            <a:extLst>
              <a:ext uri="{FF2B5EF4-FFF2-40B4-BE49-F238E27FC236}">
                <a16:creationId xmlns:a16="http://schemas.microsoft.com/office/drawing/2014/main" id="{6A830335-6585-45FB-B3ED-F47E18B8485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A3947344-C05B-4809-A6D0-4C4C32A100B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7200" y="5889600"/>
            <a:ext cx="1438134" cy="471600"/>
          </a:xfrm>
          <a:custGeom>
            <a:avLst/>
            <a:gdLst>
              <a:gd name="T0" fmla="*/ 303 w 3019"/>
              <a:gd name="T1" fmla="*/ 151 h 987"/>
              <a:gd name="T2" fmla="*/ 56 w 3019"/>
              <a:gd name="T3" fmla="*/ 409 h 987"/>
              <a:gd name="T4" fmla="*/ 201 w 3019"/>
              <a:gd name="T5" fmla="*/ 2 h 987"/>
              <a:gd name="T6" fmla="*/ 357 w 3019"/>
              <a:gd name="T7" fmla="*/ 337 h 987"/>
              <a:gd name="T8" fmla="*/ 0 w 3019"/>
              <a:gd name="T9" fmla="*/ 2 h 987"/>
              <a:gd name="T10" fmla="*/ 711 w 3019"/>
              <a:gd name="T11" fmla="*/ 285 h 987"/>
              <a:gd name="T12" fmla="*/ 568 w 3019"/>
              <a:gd name="T13" fmla="*/ 2 h 987"/>
              <a:gd name="T14" fmla="*/ 775 w 3019"/>
              <a:gd name="T15" fmla="*/ 453 h 987"/>
              <a:gd name="T16" fmla="*/ 447 w 3019"/>
              <a:gd name="T17" fmla="*/ 453 h 987"/>
              <a:gd name="T18" fmla="*/ 1214 w 3019"/>
              <a:gd name="T19" fmla="*/ 2 h 987"/>
              <a:gd name="T20" fmla="*/ 1169 w 3019"/>
              <a:gd name="T21" fmla="*/ 453 h 987"/>
              <a:gd name="T22" fmla="*/ 876 w 3019"/>
              <a:gd name="T23" fmla="*/ 453 h 987"/>
              <a:gd name="T24" fmla="*/ 1214 w 3019"/>
              <a:gd name="T25" fmla="*/ 433 h 987"/>
              <a:gd name="T26" fmla="*/ 1388 w 3019"/>
              <a:gd name="T27" fmla="*/ 21 h 987"/>
              <a:gd name="T28" fmla="*/ 1666 w 3019"/>
              <a:gd name="T29" fmla="*/ 52 h 987"/>
              <a:gd name="T30" fmla="*/ 1406 w 3019"/>
              <a:gd name="T31" fmla="*/ 118 h 987"/>
              <a:gd name="T32" fmla="*/ 1691 w 3019"/>
              <a:gd name="T33" fmla="*/ 338 h 987"/>
              <a:gd name="T34" fmla="*/ 1365 w 3019"/>
              <a:gd name="T35" fmla="*/ 403 h 987"/>
              <a:gd name="T36" fmla="*/ 1588 w 3019"/>
              <a:gd name="T37" fmla="*/ 264 h 987"/>
              <a:gd name="T38" fmla="*/ 1930 w 3019"/>
              <a:gd name="T39" fmla="*/ 220 h 987"/>
              <a:gd name="T40" fmla="*/ 1865 w 3019"/>
              <a:gd name="T41" fmla="*/ 223 h 987"/>
              <a:gd name="T42" fmla="*/ 1930 w 3019"/>
              <a:gd name="T43" fmla="*/ 220 h 987"/>
              <a:gd name="T44" fmla="*/ 1830 w 3019"/>
              <a:gd name="T45" fmla="*/ 2 h 987"/>
              <a:gd name="T46" fmla="*/ 0 w 3019"/>
              <a:gd name="T47" fmla="*/ 517 h 987"/>
              <a:gd name="T48" fmla="*/ 106 w 3019"/>
              <a:gd name="T49" fmla="*/ 601 h 987"/>
              <a:gd name="T50" fmla="*/ 331 w 3019"/>
              <a:gd name="T51" fmla="*/ 791 h 987"/>
              <a:gd name="T52" fmla="*/ 340 w 3019"/>
              <a:gd name="T53" fmla="*/ 903 h 987"/>
              <a:gd name="T54" fmla="*/ 0 w 3019"/>
              <a:gd name="T55" fmla="*/ 517 h 987"/>
              <a:gd name="T56" fmla="*/ 624 w 3019"/>
              <a:gd name="T57" fmla="*/ 601 h 987"/>
              <a:gd name="T58" fmla="*/ 617 w 3019"/>
              <a:gd name="T59" fmla="*/ 752 h 987"/>
              <a:gd name="T60" fmla="*/ 693 w 3019"/>
              <a:gd name="T61" fmla="*/ 817 h 987"/>
              <a:gd name="T62" fmla="*/ 526 w 3019"/>
              <a:gd name="T63" fmla="*/ 762 h 987"/>
              <a:gd name="T64" fmla="*/ 419 w 3019"/>
              <a:gd name="T65" fmla="*/ 517 h 987"/>
              <a:gd name="T66" fmla="*/ 791 w 3019"/>
              <a:gd name="T67" fmla="*/ 702 h 987"/>
              <a:gd name="T68" fmla="*/ 1269 w 3019"/>
              <a:gd name="T69" fmla="*/ 987 h 987"/>
              <a:gd name="T70" fmla="*/ 984 w 3019"/>
              <a:gd name="T71" fmla="*/ 789 h 987"/>
              <a:gd name="T72" fmla="*/ 878 w 3019"/>
              <a:gd name="T73" fmla="*/ 517 h 987"/>
              <a:gd name="T74" fmla="*/ 1163 w 3019"/>
              <a:gd name="T75" fmla="*/ 705 h 987"/>
              <a:gd name="T76" fmla="*/ 2896 w 3019"/>
              <a:gd name="T77" fmla="*/ 987 h 987"/>
              <a:gd name="T78" fmla="*/ 2698 w 3019"/>
              <a:gd name="T79" fmla="*/ 517 h 987"/>
              <a:gd name="T80" fmla="*/ 3019 w 3019"/>
              <a:gd name="T81" fmla="*/ 517 h 987"/>
              <a:gd name="T82" fmla="*/ 2114 w 3019"/>
              <a:gd name="T83" fmla="*/ 601 h 987"/>
              <a:gd name="T84" fmla="*/ 2106 w 3019"/>
              <a:gd name="T85" fmla="*/ 708 h 987"/>
              <a:gd name="T86" fmla="*/ 1881 w 3019"/>
              <a:gd name="T87" fmla="*/ 903 h 987"/>
              <a:gd name="T88" fmla="*/ 1774 w 3019"/>
              <a:gd name="T89" fmla="*/ 987 h 987"/>
              <a:gd name="T90" fmla="*/ 2458 w 3019"/>
              <a:gd name="T91" fmla="*/ 664 h 987"/>
              <a:gd name="T92" fmla="*/ 2301 w 3019"/>
              <a:gd name="T93" fmla="*/ 752 h 987"/>
              <a:gd name="T94" fmla="*/ 2566 w 3019"/>
              <a:gd name="T95" fmla="*/ 702 h 987"/>
              <a:gd name="T96" fmla="*/ 2463 w 3019"/>
              <a:gd name="T97" fmla="*/ 987 h 987"/>
              <a:gd name="T98" fmla="*/ 2194 w 3019"/>
              <a:gd name="T99" fmla="*/ 987 h 987"/>
              <a:gd name="T100" fmla="*/ 2566 w 3019"/>
              <a:gd name="T101" fmla="*/ 658 h 987"/>
              <a:gd name="T102" fmla="*/ 1736 w 3019"/>
              <a:gd name="T103" fmla="*/ 517 h 987"/>
              <a:gd name="T104" fmla="*/ 1308 w 3019"/>
              <a:gd name="T105" fmla="*/ 517 h 987"/>
              <a:gd name="T106" fmla="*/ 1629 w 3019"/>
              <a:gd name="T107" fmla="*/ 517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19" h="987">
                <a:moveTo>
                  <a:pt x="301" y="331"/>
                </a:moveTo>
                <a:cubicBezTo>
                  <a:pt x="302" y="314"/>
                  <a:pt x="305" y="282"/>
                  <a:pt x="305" y="227"/>
                </a:cubicBezTo>
                <a:cubicBezTo>
                  <a:pt x="305" y="190"/>
                  <a:pt x="303" y="179"/>
                  <a:pt x="303" y="151"/>
                </a:cubicBezTo>
                <a:cubicBezTo>
                  <a:pt x="301" y="59"/>
                  <a:pt x="251" y="46"/>
                  <a:pt x="188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409"/>
                  <a:pt x="56" y="409"/>
                  <a:pt x="56" y="409"/>
                </a:cubicBezTo>
                <a:cubicBezTo>
                  <a:pt x="190" y="409"/>
                  <a:pt x="190" y="409"/>
                  <a:pt x="190" y="409"/>
                </a:cubicBezTo>
                <a:cubicBezTo>
                  <a:pt x="260" y="409"/>
                  <a:pt x="295" y="397"/>
                  <a:pt x="301" y="331"/>
                </a:cubicBezTo>
                <a:close/>
                <a:moveTo>
                  <a:pt x="201" y="2"/>
                </a:moveTo>
                <a:cubicBezTo>
                  <a:pt x="292" y="2"/>
                  <a:pt x="355" y="31"/>
                  <a:pt x="358" y="133"/>
                </a:cubicBezTo>
                <a:cubicBezTo>
                  <a:pt x="359" y="163"/>
                  <a:pt x="361" y="203"/>
                  <a:pt x="361" y="227"/>
                </a:cubicBezTo>
                <a:cubicBezTo>
                  <a:pt x="361" y="273"/>
                  <a:pt x="358" y="324"/>
                  <a:pt x="357" y="337"/>
                </a:cubicBezTo>
                <a:cubicBezTo>
                  <a:pt x="351" y="407"/>
                  <a:pt x="316" y="453"/>
                  <a:pt x="204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0" y="2"/>
                  <a:pt x="0" y="2"/>
                  <a:pt x="0" y="2"/>
                </a:cubicBezTo>
                <a:lnTo>
                  <a:pt x="201" y="2"/>
                </a:lnTo>
                <a:close/>
                <a:moveTo>
                  <a:pt x="510" y="285"/>
                </a:moveTo>
                <a:cubicBezTo>
                  <a:pt x="711" y="285"/>
                  <a:pt x="711" y="285"/>
                  <a:pt x="711" y="285"/>
                </a:cubicBezTo>
                <a:cubicBezTo>
                  <a:pt x="611" y="21"/>
                  <a:pt x="611" y="21"/>
                  <a:pt x="611" y="21"/>
                </a:cubicBezTo>
                <a:lnTo>
                  <a:pt x="510" y="285"/>
                </a:lnTo>
                <a:close/>
                <a:moveTo>
                  <a:pt x="568" y="2"/>
                </a:moveTo>
                <a:cubicBezTo>
                  <a:pt x="654" y="2"/>
                  <a:pt x="654" y="2"/>
                  <a:pt x="654" y="2"/>
                </a:cubicBezTo>
                <a:cubicBezTo>
                  <a:pt x="829" y="453"/>
                  <a:pt x="829" y="453"/>
                  <a:pt x="829" y="453"/>
                </a:cubicBezTo>
                <a:cubicBezTo>
                  <a:pt x="775" y="453"/>
                  <a:pt x="775" y="453"/>
                  <a:pt x="775" y="453"/>
                </a:cubicBezTo>
                <a:cubicBezTo>
                  <a:pt x="728" y="328"/>
                  <a:pt x="728" y="328"/>
                  <a:pt x="728" y="328"/>
                </a:cubicBezTo>
                <a:cubicBezTo>
                  <a:pt x="494" y="328"/>
                  <a:pt x="494" y="328"/>
                  <a:pt x="494" y="328"/>
                </a:cubicBezTo>
                <a:cubicBezTo>
                  <a:pt x="447" y="453"/>
                  <a:pt x="447" y="453"/>
                  <a:pt x="447" y="453"/>
                </a:cubicBezTo>
                <a:cubicBezTo>
                  <a:pt x="393" y="453"/>
                  <a:pt x="393" y="453"/>
                  <a:pt x="393" y="453"/>
                </a:cubicBezTo>
                <a:cubicBezTo>
                  <a:pt x="393" y="453"/>
                  <a:pt x="568" y="2"/>
                  <a:pt x="568" y="2"/>
                </a:cubicBezTo>
                <a:close/>
                <a:moveTo>
                  <a:pt x="1214" y="2"/>
                </a:moveTo>
                <a:cubicBezTo>
                  <a:pt x="1270" y="2"/>
                  <a:pt x="1270" y="2"/>
                  <a:pt x="1270" y="2"/>
                </a:cubicBezTo>
                <a:cubicBezTo>
                  <a:pt x="1270" y="453"/>
                  <a:pt x="1270" y="453"/>
                  <a:pt x="1270" y="453"/>
                </a:cubicBezTo>
                <a:cubicBezTo>
                  <a:pt x="1169" y="453"/>
                  <a:pt x="1169" y="453"/>
                  <a:pt x="1169" y="453"/>
                </a:cubicBezTo>
                <a:cubicBezTo>
                  <a:pt x="932" y="22"/>
                  <a:pt x="932" y="22"/>
                  <a:pt x="932" y="22"/>
                </a:cubicBezTo>
                <a:cubicBezTo>
                  <a:pt x="932" y="453"/>
                  <a:pt x="932" y="453"/>
                  <a:pt x="932" y="453"/>
                </a:cubicBezTo>
                <a:cubicBezTo>
                  <a:pt x="876" y="453"/>
                  <a:pt x="876" y="453"/>
                  <a:pt x="876" y="453"/>
                </a:cubicBezTo>
                <a:cubicBezTo>
                  <a:pt x="876" y="2"/>
                  <a:pt x="876" y="2"/>
                  <a:pt x="876" y="2"/>
                </a:cubicBezTo>
                <a:cubicBezTo>
                  <a:pt x="977" y="2"/>
                  <a:pt x="977" y="2"/>
                  <a:pt x="977" y="2"/>
                </a:cubicBezTo>
                <a:cubicBezTo>
                  <a:pt x="1214" y="433"/>
                  <a:pt x="1214" y="433"/>
                  <a:pt x="1214" y="433"/>
                </a:cubicBezTo>
                <a:lnTo>
                  <a:pt x="1214" y="2"/>
                </a:lnTo>
                <a:close/>
                <a:moveTo>
                  <a:pt x="1353" y="116"/>
                </a:moveTo>
                <a:cubicBezTo>
                  <a:pt x="1353" y="67"/>
                  <a:pt x="1361" y="40"/>
                  <a:pt x="1388" y="21"/>
                </a:cubicBezTo>
                <a:cubicBezTo>
                  <a:pt x="1420" y="0"/>
                  <a:pt x="1460" y="0"/>
                  <a:pt x="1541" y="0"/>
                </a:cubicBezTo>
                <a:cubicBezTo>
                  <a:pt x="1590" y="0"/>
                  <a:pt x="1618" y="3"/>
                  <a:pt x="1666" y="7"/>
                </a:cubicBezTo>
                <a:cubicBezTo>
                  <a:pt x="1666" y="52"/>
                  <a:pt x="1666" y="52"/>
                  <a:pt x="1666" y="52"/>
                </a:cubicBezTo>
                <a:cubicBezTo>
                  <a:pt x="1640" y="48"/>
                  <a:pt x="1581" y="44"/>
                  <a:pt x="1553" y="44"/>
                </a:cubicBezTo>
                <a:cubicBezTo>
                  <a:pt x="1504" y="44"/>
                  <a:pt x="1466" y="45"/>
                  <a:pt x="1448" y="48"/>
                </a:cubicBezTo>
                <a:cubicBezTo>
                  <a:pt x="1410" y="55"/>
                  <a:pt x="1406" y="81"/>
                  <a:pt x="1406" y="118"/>
                </a:cubicBezTo>
                <a:cubicBezTo>
                  <a:pt x="1406" y="168"/>
                  <a:pt x="1417" y="177"/>
                  <a:pt x="1460" y="187"/>
                </a:cubicBezTo>
                <a:cubicBezTo>
                  <a:pt x="1604" y="221"/>
                  <a:pt x="1604" y="221"/>
                  <a:pt x="1604" y="221"/>
                </a:cubicBezTo>
                <a:cubicBezTo>
                  <a:pt x="1676" y="238"/>
                  <a:pt x="1691" y="253"/>
                  <a:pt x="1691" y="338"/>
                </a:cubicBezTo>
                <a:cubicBezTo>
                  <a:pt x="1691" y="449"/>
                  <a:pt x="1667" y="455"/>
                  <a:pt x="1492" y="455"/>
                </a:cubicBezTo>
                <a:cubicBezTo>
                  <a:pt x="1436" y="455"/>
                  <a:pt x="1403" y="453"/>
                  <a:pt x="1365" y="450"/>
                </a:cubicBezTo>
                <a:cubicBezTo>
                  <a:pt x="1365" y="403"/>
                  <a:pt x="1365" y="403"/>
                  <a:pt x="1365" y="403"/>
                </a:cubicBezTo>
                <a:cubicBezTo>
                  <a:pt x="1393" y="406"/>
                  <a:pt x="1448" y="411"/>
                  <a:pt x="1516" y="411"/>
                </a:cubicBezTo>
                <a:cubicBezTo>
                  <a:pt x="1620" y="411"/>
                  <a:pt x="1637" y="410"/>
                  <a:pt x="1637" y="338"/>
                </a:cubicBezTo>
                <a:cubicBezTo>
                  <a:pt x="1637" y="287"/>
                  <a:pt x="1636" y="275"/>
                  <a:pt x="1588" y="264"/>
                </a:cubicBezTo>
                <a:cubicBezTo>
                  <a:pt x="1448" y="232"/>
                  <a:pt x="1448" y="232"/>
                  <a:pt x="1448" y="232"/>
                </a:cubicBezTo>
                <a:cubicBezTo>
                  <a:pt x="1358" y="211"/>
                  <a:pt x="1353" y="193"/>
                  <a:pt x="1353" y="116"/>
                </a:cubicBezTo>
                <a:close/>
                <a:moveTo>
                  <a:pt x="1930" y="220"/>
                </a:moveTo>
                <a:cubicBezTo>
                  <a:pt x="2130" y="453"/>
                  <a:pt x="2130" y="453"/>
                  <a:pt x="2130" y="453"/>
                </a:cubicBezTo>
                <a:cubicBezTo>
                  <a:pt x="2053" y="453"/>
                  <a:pt x="2053" y="453"/>
                  <a:pt x="2053" y="453"/>
                </a:cubicBezTo>
                <a:cubicBezTo>
                  <a:pt x="1865" y="223"/>
                  <a:pt x="1865" y="223"/>
                  <a:pt x="1865" y="223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111" y="2"/>
                  <a:pt x="2111" y="2"/>
                  <a:pt x="2111" y="2"/>
                </a:cubicBezTo>
                <a:lnTo>
                  <a:pt x="1930" y="220"/>
                </a:lnTo>
                <a:close/>
                <a:moveTo>
                  <a:pt x="1774" y="453"/>
                </a:moveTo>
                <a:cubicBezTo>
                  <a:pt x="1774" y="2"/>
                  <a:pt x="1774" y="2"/>
                  <a:pt x="1774" y="2"/>
                </a:cubicBezTo>
                <a:cubicBezTo>
                  <a:pt x="1830" y="2"/>
                  <a:pt x="1830" y="2"/>
                  <a:pt x="1830" y="2"/>
                </a:cubicBezTo>
                <a:cubicBezTo>
                  <a:pt x="1830" y="453"/>
                  <a:pt x="1830" y="453"/>
                  <a:pt x="1830" y="453"/>
                </a:cubicBezTo>
                <a:lnTo>
                  <a:pt x="1774" y="453"/>
                </a:lnTo>
                <a:close/>
                <a:moveTo>
                  <a:pt x="0" y="517"/>
                </a:moveTo>
                <a:cubicBezTo>
                  <a:pt x="340" y="517"/>
                  <a:pt x="340" y="517"/>
                  <a:pt x="340" y="517"/>
                </a:cubicBezTo>
                <a:cubicBezTo>
                  <a:pt x="340" y="601"/>
                  <a:pt x="340" y="601"/>
                  <a:pt x="340" y="601"/>
                </a:cubicBezTo>
                <a:cubicBezTo>
                  <a:pt x="106" y="601"/>
                  <a:pt x="106" y="601"/>
                  <a:pt x="106" y="601"/>
                </a:cubicBezTo>
                <a:cubicBezTo>
                  <a:pt x="106" y="708"/>
                  <a:pt x="106" y="708"/>
                  <a:pt x="106" y="708"/>
                </a:cubicBezTo>
                <a:cubicBezTo>
                  <a:pt x="331" y="708"/>
                  <a:pt x="331" y="708"/>
                  <a:pt x="331" y="708"/>
                </a:cubicBezTo>
                <a:cubicBezTo>
                  <a:pt x="331" y="791"/>
                  <a:pt x="331" y="791"/>
                  <a:pt x="331" y="791"/>
                </a:cubicBezTo>
                <a:cubicBezTo>
                  <a:pt x="106" y="791"/>
                  <a:pt x="106" y="791"/>
                  <a:pt x="106" y="791"/>
                </a:cubicBezTo>
                <a:cubicBezTo>
                  <a:pt x="106" y="903"/>
                  <a:pt x="106" y="903"/>
                  <a:pt x="106" y="903"/>
                </a:cubicBezTo>
                <a:cubicBezTo>
                  <a:pt x="340" y="903"/>
                  <a:pt x="340" y="903"/>
                  <a:pt x="340" y="903"/>
                </a:cubicBezTo>
                <a:cubicBezTo>
                  <a:pt x="340" y="987"/>
                  <a:pt x="340" y="987"/>
                  <a:pt x="340" y="987"/>
                </a:cubicBezTo>
                <a:cubicBezTo>
                  <a:pt x="0" y="987"/>
                  <a:pt x="0" y="987"/>
                  <a:pt x="0" y="987"/>
                </a:cubicBezTo>
                <a:lnTo>
                  <a:pt x="0" y="517"/>
                </a:lnTo>
                <a:close/>
                <a:moveTo>
                  <a:pt x="683" y="690"/>
                </a:moveTo>
                <a:cubicBezTo>
                  <a:pt x="683" y="664"/>
                  <a:pt x="683" y="664"/>
                  <a:pt x="683" y="664"/>
                </a:cubicBezTo>
                <a:cubicBezTo>
                  <a:pt x="683" y="622"/>
                  <a:pt x="676" y="601"/>
                  <a:pt x="624" y="601"/>
                </a:cubicBezTo>
                <a:cubicBezTo>
                  <a:pt x="526" y="601"/>
                  <a:pt x="526" y="601"/>
                  <a:pt x="526" y="601"/>
                </a:cubicBezTo>
                <a:cubicBezTo>
                  <a:pt x="526" y="752"/>
                  <a:pt x="526" y="752"/>
                  <a:pt x="526" y="752"/>
                </a:cubicBezTo>
                <a:cubicBezTo>
                  <a:pt x="617" y="752"/>
                  <a:pt x="617" y="752"/>
                  <a:pt x="617" y="752"/>
                </a:cubicBezTo>
                <a:cubicBezTo>
                  <a:pt x="669" y="752"/>
                  <a:pt x="683" y="739"/>
                  <a:pt x="683" y="690"/>
                </a:cubicBezTo>
                <a:close/>
                <a:moveTo>
                  <a:pt x="791" y="702"/>
                </a:moveTo>
                <a:cubicBezTo>
                  <a:pt x="791" y="767"/>
                  <a:pt x="751" y="811"/>
                  <a:pt x="693" y="817"/>
                </a:cubicBezTo>
                <a:cubicBezTo>
                  <a:pt x="817" y="987"/>
                  <a:pt x="817" y="987"/>
                  <a:pt x="817" y="987"/>
                </a:cubicBezTo>
                <a:cubicBezTo>
                  <a:pt x="688" y="987"/>
                  <a:pt x="688" y="987"/>
                  <a:pt x="688" y="987"/>
                </a:cubicBezTo>
                <a:cubicBezTo>
                  <a:pt x="526" y="762"/>
                  <a:pt x="526" y="762"/>
                  <a:pt x="526" y="762"/>
                </a:cubicBezTo>
                <a:cubicBezTo>
                  <a:pt x="526" y="987"/>
                  <a:pt x="526" y="987"/>
                  <a:pt x="526" y="987"/>
                </a:cubicBezTo>
                <a:cubicBezTo>
                  <a:pt x="419" y="987"/>
                  <a:pt x="419" y="987"/>
                  <a:pt x="419" y="987"/>
                </a:cubicBezTo>
                <a:cubicBezTo>
                  <a:pt x="419" y="517"/>
                  <a:pt x="419" y="517"/>
                  <a:pt x="419" y="517"/>
                </a:cubicBezTo>
                <a:cubicBezTo>
                  <a:pt x="656" y="517"/>
                  <a:pt x="656" y="517"/>
                  <a:pt x="656" y="517"/>
                </a:cubicBezTo>
                <a:cubicBezTo>
                  <a:pt x="768" y="517"/>
                  <a:pt x="791" y="573"/>
                  <a:pt x="791" y="658"/>
                </a:cubicBezTo>
                <a:lnTo>
                  <a:pt x="791" y="702"/>
                </a:lnTo>
                <a:close/>
                <a:moveTo>
                  <a:pt x="1163" y="517"/>
                </a:moveTo>
                <a:cubicBezTo>
                  <a:pt x="1269" y="517"/>
                  <a:pt x="1269" y="517"/>
                  <a:pt x="1269" y="517"/>
                </a:cubicBezTo>
                <a:cubicBezTo>
                  <a:pt x="1269" y="987"/>
                  <a:pt x="1269" y="987"/>
                  <a:pt x="1269" y="987"/>
                </a:cubicBezTo>
                <a:cubicBezTo>
                  <a:pt x="1163" y="987"/>
                  <a:pt x="1163" y="987"/>
                  <a:pt x="1163" y="987"/>
                </a:cubicBezTo>
                <a:cubicBezTo>
                  <a:pt x="1163" y="789"/>
                  <a:pt x="1163" y="789"/>
                  <a:pt x="1163" y="789"/>
                </a:cubicBezTo>
                <a:cubicBezTo>
                  <a:pt x="984" y="789"/>
                  <a:pt x="984" y="789"/>
                  <a:pt x="984" y="789"/>
                </a:cubicBezTo>
                <a:cubicBezTo>
                  <a:pt x="984" y="987"/>
                  <a:pt x="984" y="987"/>
                  <a:pt x="984" y="987"/>
                </a:cubicBezTo>
                <a:cubicBezTo>
                  <a:pt x="878" y="987"/>
                  <a:pt x="878" y="987"/>
                  <a:pt x="878" y="987"/>
                </a:cubicBezTo>
                <a:cubicBezTo>
                  <a:pt x="878" y="517"/>
                  <a:pt x="878" y="517"/>
                  <a:pt x="878" y="517"/>
                </a:cubicBezTo>
                <a:cubicBezTo>
                  <a:pt x="984" y="517"/>
                  <a:pt x="984" y="517"/>
                  <a:pt x="984" y="517"/>
                </a:cubicBezTo>
                <a:cubicBezTo>
                  <a:pt x="984" y="705"/>
                  <a:pt x="984" y="705"/>
                  <a:pt x="984" y="705"/>
                </a:cubicBezTo>
                <a:cubicBezTo>
                  <a:pt x="1163" y="705"/>
                  <a:pt x="1163" y="705"/>
                  <a:pt x="1163" y="705"/>
                </a:cubicBezTo>
                <a:lnTo>
                  <a:pt x="1163" y="517"/>
                </a:lnTo>
                <a:close/>
                <a:moveTo>
                  <a:pt x="3019" y="517"/>
                </a:moveTo>
                <a:cubicBezTo>
                  <a:pt x="2896" y="987"/>
                  <a:pt x="2896" y="987"/>
                  <a:pt x="2896" y="987"/>
                </a:cubicBezTo>
                <a:cubicBezTo>
                  <a:pt x="2714" y="987"/>
                  <a:pt x="2714" y="987"/>
                  <a:pt x="2714" y="987"/>
                </a:cubicBezTo>
                <a:cubicBezTo>
                  <a:pt x="2591" y="517"/>
                  <a:pt x="2591" y="517"/>
                  <a:pt x="2591" y="517"/>
                </a:cubicBezTo>
                <a:cubicBezTo>
                  <a:pt x="2698" y="517"/>
                  <a:pt x="2698" y="517"/>
                  <a:pt x="2698" y="517"/>
                </a:cubicBezTo>
                <a:cubicBezTo>
                  <a:pt x="2805" y="942"/>
                  <a:pt x="2805" y="942"/>
                  <a:pt x="2805" y="942"/>
                </a:cubicBezTo>
                <a:cubicBezTo>
                  <a:pt x="2912" y="517"/>
                  <a:pt x="2912" y="517"/>
                  <a:pt x="2912" y="517"/>
                </a:cubicBezTo>
                <a:lnTo>
                  <a:pt x="3019" y="517"/>
                </a:lnTo>
                <a:close/>
                <a:moveTo>
                  <a:pt x="1774" y="517"/>
                </a:moveTo>
                <a:cubicBezTo>
                  <a:pt x="2114" y="517"/>
                  <a:pt x="2114" y="517"/>
                  <a:pt x="2114" y="517"/>
                </a:cubicBezTo>
                <a:cubicBezTo>
                  <a:pt x="2114" y="601"/>
                  <a:pt x="2114" y="601"/>
                  <a:pt x="2114" y="601"/>
                </a:cubicBezTo>
                <a:cubicBezTo>
                  <a:pt x="1881" y="601"/>
                  <a:pt x="1881" y="601"/>
                  <a:pt x="1881" y="601"/>
                </a:cubicBezTo>
                <a:cubicBezTo>
                  <a:pt x="1881" y="708"/>
                  <a:pt x="1881" y="708"/>
                  <a:pt x="1881" y="708"/>
                </a:cubicBezTo>
                <a:cubicBezTo>
                  <a:pt x="2106" y="708"/>
                  <a:pt x="2106" y="708"/>
                  <a:pt x="2106" y="708"/>
                </a:cubicBezTo>
                <a:cubicBezTo>
                  <a:pt x="2106" y="791"/>
                  <a:pt x="2106" y="791"/>
                  <a:pt x="2106" y="791"/>
                </a:cubicBezTo>
                <a:cubicBezTo>
                  <a:pt x="1881" y="791"/>
                  <a:pt x="1881" y="791"/>
                  <a:pt x="1881" y="791"/>
                </a:cubicBezTo>
                <a:cubicBezTo>
                  <a:pt x="1881" y="903"/>
                  <a:pt x="1881" y="903"/>
                  <a:pt x="1881" y="903"/>
                </a:cubicBezTo>
                <a:cubicBezTo>
                  <a:pt x="2114" y="903"/>
                  <a:pt x="2114" y="903"/>
                  <a:pt x="2114" y="903"/>
                </a:cubicBezTo>
                <a:cubicBezTo>
                  <a:pt x="2114" y="987"/>
                  <a:pt x="2114" y="987"/>
                  <a:pt x="2114" y="987"/>
                </a:cubicBezTo>
                <a:cubicBezTo>
                  <a:pt x="1774" y="987"/>
                  <a:pt x="1774" y="987"/>
                  <a:pt x="1774" y="987"/>
                </a:cubicBezTo>
                <a:lnTo>
                  <a:pt x="1774" y="517"/>
                </a:lnTo>
                <a:close/>
                <a:moveTo>
                  <a:pt x="2458" y="690"/>
                </a:moveTo>
                <a:cubicBezTo>
                  <a:pt x="2458" y="664"/>
                  <a:pt x="2458" y="664"/>
                  <a:pt x="2458" y="664"/>
                </a:cubicBezTo>
                <a:cubicBezTo>
                  <a:pt x="2458" y="622"/>
                  <a:pt x="2451" y="601"/>
                  <a:pt x="2398" y="601"/>
                </a:cubicBezTo>
                <a:cubicBezTo>
                  <a:pt x="2301" y="601"/>
                  <a:pt x="2301" y="601"/>
                  <a:pt x="2301" y="601"/>
                </a:cubicBezTo>
                <a:cubicBezTo>
                  <a:pt x="2301" y="752"/>
                  <a:pt x="2301" y="752"/>
                  <a:pt x="2301" y="752"/>
                </a:cubicBezTo>
                <a:cubicBezTo>
                  <a:pt x="2392" y="752"/>
                  <a:pt x="2392" y="752"/>
                  <a:pt x="2392" y="752"/>
                </a:cubicBezTo>
                <a:cubicBezTo>
                  <a:pt x="2444" y="752"/>
                  <a:pt x="2458" y="739"/>
                  <a:pt x="2458" y="690"/>
                </a:cubicBezTo>
                <a:close/>
                <a:moveTo>
                  <a:pt x="2566" y="702"/>
                </a:moveTo>
                <a:cubicBezTo>
                  <a:pt x="2566" y="767"/>
                  <a:pt x="2526" y="811"/>
                  <a:pt x="2468" y="817"/>
                </a:cubicBezTo>
                <a:cubicBezTo>
                  <a:pt x="2591" y="987"/>
                  <a:pt x="2591" y="987"/>
                  <a:pt x="2591" y="987"/>
                </a:cubicBezTo>
                <a:cubicBezTo>
                  <a:pt x="2463" y="987"/>
                  <a:pt x="2463" y="987"/>
                  <a:pt x="2463" y="987"/>
                </a:cubicBezTo>
                <a:cubicBezTo>
                  <a:pt x="2301" y="762"/>
                  <a:pt x="2301" y="762"/>
                  <a:pt x="2301" y="762"/>
                </a:cubicBezTo>
                <a:cubicBezTo>
                  <a:pt x="2301" y="987"/>
                  <a:pt x="2301" y="987"/>
                  <a:pt x="2301" y="987"/>
                </a:cubicBezTo>
                <a:cubicBezTo>
                  <a:pt x="2194" y="987"/>
                  <a:pt x="2194" y="987"/>
                  <a:pt x="2194" y="987"/>
                </a:cubicBezTo>
                <a:cubicBezTo>
                  <a:pt x="2194" y="517"/>
                  <a:pt x="2194" y="517"/>
                  <a:pt x="2194" y="517"/>
                </a:cubicBezTo>
                <a:cubicBezTo>
                  <a:pt x="2431" y="517"/>
                  <a:pt x="2431" y="517"/>
                  <a:pt x="2431" y="517"/>
                </a:cubicBezTo>
                <a:cubicBezTo>
                  <a:pt x="2543" y="517"/>
                  <a:pt x="2566" y="573"/>
                  <a:pt x="2566" y="658"/>
                </a:cubicBezTo>
                <a:lnTo>
                  <a:pt x="2566" y="702"/>
                </a:lnTo>
                <a:close/>
                <a:moveTo>
                  <a:pt x="1629" y="517"/>
                </a:moveTo>
                <a:cubicBezTo>
                  <a:pt x="1736" y="517"/>
                  <a:pt x="1736" y="517"/>
                  <a:pt x="1736" y="517"/>
                </a:cubicBezTo>
                <a:cubicBezTo>
                  <a:pt x="1613" y="987"/>
                  <a:pt x="1613" y="987"/>
                  <a:pt x="1613" y="987"/>
                </a:cubicBezTo>
                <a:cubicBezTo>
                  <a:pt x="1430" y="987"/>
                  <a:pt x="1430" y="987"/>
                  <a:pt x="1430" y="987"/>
                </a:cubicBezTo>
                <a:cubicBezTo>
                  <a:pt x="1308" y="517"/>
                  <a:pt x="1308" y="517"/>
                  <a:pt x="1308" y="517"/>
                </a:cubicBezTo>
                <a:cubicBezTo>
                  <a:pt x="1415" y="517"/>
                  <a:pt x="1415" y="517"/>
                  <a:pt x="1415" y="517"/>
                </a:cubicBezTo>
                <a:cubicBezTo>
                  <a:pt x="1522" y="942"/>
                  <a:pt x="1522" y="942"/>
                  <a:pt x="1522" y="942"/>
                </a:cubicBezTo>
                <a:lnTo>
                  <a:pt x="1629" y="5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2" name="PresentationTitle"/>
          <p:cNvSpPr>
            <a:spLocks noGrp="1"/>
          </p:cNvSpPr>
          <p:nvPr>
            <p:ph type="ctrTitle" hasCustomPrompt="1"/>
          </p:nvPr>
        </p:nvSpPr>
        <p:spPr>
          <a:xfrm>
            <a:off x="637200" y="1420381"/>
            <a:ext cx="5990492" cy="2292836"/>
          </a:xfrm>
        </p:spPr>
        <p:txBody>
          <a:bodyPr anchor="b"/>
          <a:lstStyle>
            <a:lvl1pPr algn="l">
              <a:lnSpc>
                <a:spcPct val="86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SpeakerNavn"/>
          <p:cNvSpPr>
            <a:spLocks noGrp="1"/>
          </p:cNvSpPr>
          <p:nvPr>
            <p:ph type="subTitle" idx="1" hasCustomPrompt="1"/>
          </p:nvPr>
        </p:nvSpPr>
        <p:spPr>
          <a:xfrm>
            <a:off x="637200" y="3938672"/>
            <a:ext cx="5990492" cy="10873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0F0E272-32D4-496A-A76B-539A09F5E38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493620" y="0"/>
            <a:ext cx="4698380" cy="6858000"/>
          </a:xfrm>
          <a:blipFill>
            <a:blip r:embed="rId2"/>
            <a:stretch>
              <a:fillRect/>
            </a:stretch>
          </a:blipFill>
        </p:spPr>
        <p:txBody>
          <a:bodyPr lIns="144000" tIns="108000" anchor="t" anchorCtr="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denne pladsholder og indsæt billede via Images Library </a:t>
            </a:r>
          </a:p>
        </p:txBody>
      </p:sp>
      <p:sp>
        <p:nvSpPr>
          <p:cNvPr id="4" name="TemaDato"/>
          <p:cNvSpPr>
            <a:spLocks noGrp="1"/>
          </p:cNvSpPr>
          <p:nvPr>
            <p:ph type="dt" sz="half" idx="10"/>
          </p:nvPr>
        </p:nvSpPr>
        <p:spPr>
          <a:xfrm>
            <a:off x="1382491" y="691200"/>
            <a:ext cx="5245200" cy="180000"/>
          </a:xfrm>
        </p:spPr>
        <p:txBody>
          <a:bodyPr/>
          <a:lstStyle>
            <a:lvl1pPr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Tema/emne  ǀ  dato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1ACEB95-BA60-426A-9160-0E067F23F6AB}"/>
              </a:ext>
            </a:extLst>
          </p:cNvPr>
          <p:cNvCxnSpPr>
            <a:cxnSpLocks/>
          </p:cNvCxnSpPr>
          <p:nvPr userDrawn="1"/>
        </p:nvCxnSpPr>
        <p:spPr>
          <a:xfrm>
            <a:off x="504843" y="780345"/>
            <a:ext cx="708347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0789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6104" y="588396"/>
            <a:ext cx="10919792" cy="8703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redigere i master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8BD7C5E5-BD0B-4CE9-BE6C-A355FBF7C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587" y="1779588"/>
            <a:ext cx="5990400" cy="3770312"/>
          </a:xfrm>
        </p:spPr>
        <p:txBody>
          <a:bodyPr/>
          <a:lstStyle>
            <a:lvl1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  <a:latin typeface="GT America Medium" panose="00000600000000000000" pitchFamily="2" charset="0"/>
              </a:defRPr>
            </a:lvl1pPr>
            <a:lvl2pPr marL="0" indent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 marL="0" indent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>
                <a:solidFill>
                  <a:schemeClr val="accent1"/>
                </a:solidFill>
                <a:latin typeface="GT America" panose="00000500000000000000" pitchFamily="2" charset="0"/>
              </a:defRPr>
            </a:lvl3pPr>
            <a:lvl4pPr marL="180000" indent="-180000">
              <a:lnSpc>
                <a:spcPct val="8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>
                <a:solidFill>
                  <a:schemeClr val="accent1"/>
                </a:solidFill>
                <a:latin typeface="+mn-lt"/>
              </a:defRPr>
            </a:lvl4pPr>
            <a:lvl5pPr marL="180000" indent="-180000">
              <a:lnSpc>
                <a:spcPct val="8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+mn-lt"/>
              </a:defRPr>
            </a:lvl5pPr>
            <a:lvl6pPr marL="180000" indent="-180000">
              <a:lnSpc>
                <a:spcPct val="83000"/>
              </a:lnSpc>
              <a:defRPr sz="1200">
                <a:solidFill>
                  <a:schemeClr val="accent1"/>
                </a:solidFill>
                <a:latin typeface="+mn-lt"/>
              </a:defRPr>
            </a:lvl6pPr>
            <a:lvl7pPr marL="180000" indent="-180000">
              <a:lnSpc>
                <a:spcPct val="83000"/>
              </a:lnSpc>
              <a:defRPr sz="1200">
                <a:solidFill>
                  <a:schemeClr val="accent1"/>
                </a:solidFill>
                <a:latin typeface="+mn-lt"/>
              </a:defRPr>
            </a:lvl7pPr>
            <a:lvl8pPr marL="180000" indent="-180000">
              <a:lnSpc>
                <a:spcPct val="83000"/>
              </a:lnSpc>
              <a:defRPr sz="1200">
                <a:solidFill>
                  <a:schemeClr val="accent1"/>
                </a:solidFill>
                <a:latin typeface="+mn-lt"/>
              </a:defRPr>
            </a:lvl8pPr>
            <a:lvl9pPr marL="180000" indent="-180000">
              <a:lnSpc>
                <a:spcPct val="83000"/>
              </a:lnSpc>
              <a:defRPr sz="120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0" name="D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80" y="3658460"/>
            <a:ext cx="3053290" cy="3079130"/>
          </a:xfrm>
          <a:prstGeom prst="rect">
            <a:avLst/>
          </a:prstGeom>
        </p:spPr>
      </p:pic>
      <p:sp>
        <p:nvSpPr>
          <p:cNvPr id="16" name="Logo"/>
          <p:cNvSpPr>
            <a:spLocks noEditPoints="1"/>
          </p:cNvSpPr>
          <p:nvPr userDrawn="1"/>
        </p:nvSpPr>
        <p:spPr bwMode="auto">
          <a:xfrm>
            <a:off x="637200" y="5889308"/>
            <a:ext cx="1440000" cy="472212"/>
          </a:xfrm>
          <a:custGeom>
            <a:avLst/>
            <a:gdLst>
              <a:gd name="T0" fmla="*/ 303 w 3019"/>
              <a:gd name="T1" fmla="*/ 151 h 987"/>
              <a:gd name="T2" fmla="*/ 56 w 3019"/>
              <a:gd name="T3" fmla="*/ 409 h 987"/>
              <a:gd name="T4" fmla="*/ 201 w 3019"/>
              <a:gd name="T5" fmla="*/ 2 h 987"/>
              <a:gd name="T6" fmla="*/ 357 w 3019"/>
              <a:gd name="T7" fmla="*/ 337 h 987"/>
              <a:gd name="T8" fmla="*/ 0 w 3019"/>
              <a:gd name="T9" fmla="*/ 2 h 987"/>
              <a:gd name="T10" fmla="*/ 711 w 3019"/>
              <a:gd name="T11" fmla="*/ 285 h 987"/>
              <a:gd name="T12" fmla="*/ 568 w 3019"/>
              <a:gd name="T13" fmla="*/ 2 h 987"/>
              <a:gd name="T14" fmla="*/ 775 w 3019"/>
              <a:gd name="T15" fmla="*/ 453 h 987"/>
              <a:gd name="T16" fmla="*/ 447 w 3019"/>
              <a:gd name="T17" fmla="*/ 453 h 987"/>
              <a:gd name="T18" fmla="*/ 1214 w 3019"/>
              <a:gd name="T19" fmla="*/ 2 h 987"/>
              <a:gd name="T20" fmla="*/ 1169 w 3019"/>
              <a:gd name="T21" fmla="*/ 453 h 987"/>
              <a:gd name="T22" fmla="*/ 876 w 3019"/>
              <a:gd name="T23" fmla="*/ 453 h 987"/>
              <a:gd name="T24" fmla="*/ 1214 w 3019"/>
              <a:gd name="T25" fmla="*/ 433 h 987"/>
              <a:gd name="T26" fmla="*/ 1388 w 3019"/>
              <a:gd name="T27" fmla="*/ 21 h 987"/>
              <a:gd name="T28" fmla="*/ 1666 w 3019"/>
              <a:gd name="T29" fmla="*/ 52 h 987"/>
              <a:gd name="T30" fmla="*/ 1406 w 3019"/>
              <a:gd name="T31" fmla="*/ 118 h 987"/>
              <a:gd name="T32" fmla="*/ 1691 w 3019"/>
              <a:gd name="T33" fmla="*/ 338 h 987"/>
              <a:gd name="T34" fmla="*/ 1365 w 3019"/>
              <a:gd name="T35" fmla="*/ 403 h 987"/>
              <a:gd name="T36" fmla="*/ 1588 w 3019"/>
              <a:gd name="T37" fmla="*/ 264 h 987"/>
              <a:gd name="T38" fmla="*/ 1930 w 3019"/>
              <a:gd name="T39" fmla="*/ 220 h 987"/>
              <a:gd name="T40" fmla="*/ 1865 w 3019"/>
              <a:gd name="T41" fmla="*/ 223 h 987"/>
              <a:gd name="T42" fmla="*/ 1930 w 3019"/>
              <a:gd name="T43" fmla="*/ 220 h 987"/>
              <a:gd name="T44" fmla="*/ 1830 w 3019"/>
              <a:gd name="T45" fmla="*/ 2 h 987"/>
              <a:gd name="T46" fmla="*/ 0 w 3019"/>
              <a:gd name="T47" fmla="*/ 517 h 987"/>
              <a:gd name="T48" fmla="*/ 106 w 3019"/>
              <a:gd name="T49" fmla="*/ 601 h 987"/>
              <a:gd name="T50" fmla="*/ 331 w 3019"/>
              <a:gd name="T51" fmla="*/ 791 h 987"/>
              <a:gd name="T52" fmla="*/ 340 w 3019"/>
              <a:gd name="T53" fmla="*/ 903 h 987"/>
              <a:gd name="T54" fmla="*/ 0 w 3019"/>
              <a:gd name="T55" fmla="*/ 517 h 987"/>
              <a:gd name="T56" fmla="*/ 624 w 3019"/>
              <a:gd name="T57" fmla="*/ 601 h 987"/>
              <a:gd name="T58" fmla="*/ 617 w 3019"/>
              <a:gd name="T59" fmla="*/ 752 h 987"/>
              <a:gd name="T60" fmla="*/ 693 w 3019"/>
              <a:gd name="T61" fmla="*/ 817 h 987"/>
              <a:gd name="T62" fmla="*/ 526 w 3019"/>
              <a:gd name="T63" fmla="*/ 762 h 987"/>
              <a:gd name="T64" fmla="*/ 419 w 3019"/>
              <a:gd name="T65" fmla="*/ 517 h 987"/>
              <a:gd name="T66" fmla="*/ 791 w 3019"/>
              <a:gd name="T67" fmla="*/ 702 h 987"/>
              <a:gd name="T68" fmla="*/ 1269 w 3019"/>
              <a:gd name="T69" fmla="*/ 987 h 987"/>
              <a:gd name="T70" fmla="*/ 984 w 3019"/>
              <a:gd name="T71" fmla="*/ 789 h 987"/>
              <a:gd name="T72" fmla="*/ 878 w 3019"/>
              <a:gd name="T73" fmla="*/ 517 h 987"/>
              <a:gd name="T74" fmla="*/ 1163 w 3019"/>
              <a:gd name="T75" fmla="*/ 705 h 987"/>
              <a:gd name="T76" fmla="*/ 2896 w 3019"/>
              <a:gd name="T77" fmla="*/ 987 h 987"/>
              <a:gd name="T78" fmla="*/ 2698 w 3019"/>
              <a:gd name="T79" fmla="*/ 517 h 987"/>
              <a:gd name="T80" fmla="*/ 3019 w 3019"/>
              <a:gd name="T81" fmla="*/ 517 h 987"/>
              <a:gd name="T82" fmla="*/ 2114 w 3019"/>
              <a:gd name="T83" fmla="*/ 601 h 987"/>
              <a:gd name="T84" fmla="*/ 2106 w 3019"/>
              <a:gd name="T85" fmla="*/ 708 h 987"/>
              <a:gd name="T86" fmla="*/ 1881 w 3019"/>
              <a:gd name="T87" fmla="*/ 903 h 987"/>
              <a:gd name="T88" fmla="*/ 1774 w 3019"/>
              <a:gd name="T89" fmla="*/ 987 h 987"/>
              <a:gd name="T90" fmla="*/ 2458 w 3019"/>
              <a:gd name="T91" fmla="*/ 664 h 987"/>
              <a:gd name="T92" fmla="*/ 2301 w 3019"/>
              <a:gd name="T93" fmla="*/ 752 h 987"/>
              <a:gd name="T94" fmla="*/ 2566 w 3019"/>
              <a:gd name="T95" fmla="*/ 702 h 987"/>
              <a:gd name="T96" fmla="*/ 2463 w 3019"/>
              <a:gd name="T97" fmla="*/ 987 h 987"/>
              <a:gd name="T98" fmla="*/ 2194 w 3019"/>
              <a:gd name="T99" fmla="*/ 987 h 987"/>
              <a:gd name="T100" fmla="*/ 2566 w 3019"/>
              <a:gd name="T101" fmla="*/ 658 h 987"/>
              <a:gd name="T102" fmla="*/ 1736 w 3019"/>
              <a:gd name="T103" fmla="*/ 517 h 987"/>
              <a:gd name="T104" fmla="*/ 1308 w 3019"/>
              <a:gd name="T105" fmla="*/ 517 h 987"/>
              <a:gd name="T106" fmla="*/ 1629 w 3019"/>
              <a:gd name="T107" fmla="*/ 517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19" h="987">
                <a:moveTo>
                  <a:pt x="301" y="331"/>
                </a:moveTo>
                <a:cubicBezTo>
                  <a:pt x="302" y="314"/>
                  <a:pt x="305" y="282"/>
                  <a:pt x="305" y="227"/>
                </a:cubicBezTo>
                <a:cubicBezTo>
                  <a:pt x="305" y="190"/>
                  <a:pt x="303" y="179"/>
                  <a:pt x="303" y="151"/>
                </a:cubicBezTo>
                <a:cubicBezTo>
                  <a:pt x="301" y="59"/>
                  <a:pt x="251" y="46"/>
                  <a:pt x="188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409"/>
                  <a:pt x="56" y="409"/>
                  <a:pt x="56" y="409"/>
                </a:cubicBezTo>
                <a:cubicBezTo>
                  <a:pt x="190" y="409"/>
                  <a:pt x="190" y="409"/>
                  <a:pt x="190" y="409"/>
                </a:cubicBezTo>
                <a:cubicBezTo>
                  <a:pt x="260" y="409"/>
                  <a:pt x="295" y="397"/>
                  <a:pt x="301" y="331"/>
                </a:cubicBezTo>
                <a:close/>
                <a:moveTo>
                  <a:pt x="201" y="2"/>
                </a:moveTo>
                <a:cubicBezTo>
                  <a:pt x="292" y="2"/>
                  <a:pt x="355" y="31"/>
                  <a:pt x="358" y="133"/>
                </a:cubicBezTo>
                <a:cubicBezTo>
                  <a:pt x="359" y="163"/>
                  <a:pt x="361" y="203"/>
                  <a:pt x="361" y="227"/>
                </a:cubicBezTo>
                <a:cubicBezTo>
                  <a:pt x="361" y="273"/>
                  <a:pt x="358" y="324"/>
                  <a:pt x="357" y="337"/>
                </a:cubicBezTo>
                <a:cubicBezTo>
                  <a:pt x="351" y="407"/>
                  <a:pt x="316" y="453"/>
                  <a:pt x="204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0" y="2"/>
                  <a:pt x="0" y="2"/>
                  <a:pt x="0" y="2"/>
                </a:cubicBezTo>
                <a:lnTo>
                  <a:pt x="201" y="2"/>
                </a:lnTo>
                <a:close/>
                <a:moveTo>
                  <a:pt x="510" y="285"/>
                </a:moveTo>
                <a:cubicBezTo>
                  <a:pt x="711" y="285"/>
                  <a:pt x="711" y="285"/>
                  <a:pt x="711" y="285"/>
                </a:cubicBezTo>
                <a:cubicBezTo>
                  <a:pt x="611" y="21"/>
                  <a:pt x="611" y="21"/>
                  <a:pt x="611" y="21"/>
                </a:cubicBezTo>
                <a:lnTo>
                  <a:pt x="510" y="285"/>
                </a:lnTo>
                <a:close/>
                <a:moveTo>
                  <a:pt x="568" y="2"/>
                </a:moveTo>
                <a:cubicBezTo>
                  <a:pt x="654" y="2"/>
                  <a:pt x="654" y="2"/>
                  <a:pt x="654" y="2"/>
                </a:cubicBezTo>
                <a:cubicBezTo>
                  <a:pt x="829" y="453"/>
                  <a:pt x="829" y="453"/>
                  <a:pt x="829" y="453"/>
                </a:cubicBezTo>
                <a:cubicBezTo>
                  <a:pt x="775" y="453"/>
                  <a:pt x="775" y="453"/>
                  <a:pt x="775" y="453"/>
                </a:cubicBezTo>
                <a:cubicBezTo>
                  <a:pt x="728" y="328"/>
                  <a:pt x="728" y="328"/>
                  <a:pt x="728" y="328"/>
                </a:cubicBezTo>
                <a:cubicBezTo>
                  <a:pt x="494" y="328"/>
                  <a:pt x="494" y="328"/>
                  <a:pt x="494" y="328"/>
                </a:cubicBezTo>
                <a:cubicBezTo>
                  <a:pt x="447" y="453"/>
                  <a:pt x="447" y="453"/>
                  <a:pt x="447" y="453"/>
                </a:cubicBezTo>
                <a:cubicBezTo>
                  <a:pt x="393" y="453"/>
                  <a:pt x="393" y="453"/>
                  <a:pt x="393" y="453"/>
                </a:cubicBezTo>
                <a:cubicBezTo>
                  <a:pt x="393" y="453"/>
                  <a:pt x="568" y="2"/>
                  <a:pt x="568" y="2"/>
                </a:cubicBezTo>
                <a:close/>
                <a:moveTo>
                  <a:pt x="1214" y="2"/>
                </a:moveTo>
                <a:cubicBezTo>
                  <a:pt x="1270" y="2"/>
                  <a:pt x="1270" y="2"/>
                  <a:pt x="1270" y="2"/>
                </a:cubicBezTo>
                <a:cubicBezTo>
                  <a:pt x="1270" y="453"/>
                  <a:pt x="1270" y="453"/>
                  <a:pt x="1270" y="453"/>
                </a:cubicBezTo>
                <a:cubicBezTo>
                  <a:pt x="1169" y="453"/>
                  <a:pt x="1169" y="453"/>
                  <a:pt x="1169" y="453"/>
                </a:cubicBezTo>
                <a:cubicBezTo>
                  <a:pt x="932" y="22"/>
                  <a:pt x="932" y="22"/>
                  <a:pt x="932" y="22"/>
                </a:cubicBezTo>
                <a:cubicBezTo>
                  <a:pt x="932" y="453"/>
                  <a:pt x="932" y="453"/>
                  <a:pt x="932" y="453"/>
                </a:cubicBezTo>
                <a:cubicBezTo>
                  <a:pt x="876" y="453"/>
                  <a:pt x="876" y="453"/>
                  <a:pt x="876" y="453"/>
                </a:cubicBezTo>
                <a:cubicBezTo>
                  <a:pt x="876" y="2"/>
                  <a:pt x="876" y="2"/>
                  <a:pt x="876" y="2"/>
                </a:cubicBezTo>
                <a:cubicBezTo>
                  <a:pt x="977" y="2"/>
                  <a:pt x="977" y="2"/>
                  <a:pt x="977" y="2"/>
                </a:cubicBezTo>
                <a:cubicBezTo>
                  <a:pt x="1214" y="433"/>
                  <a:pt x="1214" y="433"/>
                  <a:pt x="1214" y="433"/>
                </a:cubicBezTo>
                <a:lnTo>
                  <a:pt x="1214" y="2"/>
                </a:lnTo>
                <a:close/>
                <a:moveTo>
                  <a:pt x="1353" y="116"/>
                </a:moveTo>
                <a:cubicBezTo>
                  <a:pt x="1353" y="67"/>
                  <a:pt x="1361" y="40"/>
                  <a:pt x="1388" y="21"/>
                </a:cubicBezTo>
                <a:cubicBezTo>
                  <a:pt x="1420" y="0"/>
                  <a:pt x="1460" y="0"/>
                  <a:pt x="1541" y="0"/>
                </a:cubicBezTo>
                <a:cubicBezTo>
                  <a:pt x="1590" y="0"/>
                  <a:pt x="1618" y="3"/>
                  <a:pt x="1666" y="7"/>
                </a:cubicBezTo>
                <a:cubicBezTo>
                  <a:pt x="1666" y="52"/>
                  <a:pt x="1666" y="52"/>
                  <a:pt x="1666" y="52"/>
                </a:cubicBezTo>
                <a:cubicBezTo>
                  <a:pt x="1640" y="48"/>
                  <a:pt x="1581" y="44"/>
                  <a:pt x="1553" y="44"/>
                </a:cubicBezTo>
                <a:cubicBezTo>
                  <a:pt x="1504" y="44"/>
                  <a:pt x="1466" y="45"/>
                  <a:pt x="1448" y="48"/>
                </a:cubicBezTo>
                <a:cubicBezTo>
                  <a:pt x="1410" y="55"/>
                  <a:pt x="1406" y="81"/>
                  <a:pt x="1406" y="118"/>
                </a:cubicBezTo>
                <a:cubicBezTo>
                  <a:pt x="1406" y="168"/>
                  <a:pt x="1417" y="177"/>
                  <a:pt x="1460" y="187"/>
                </a:cubicBezTo>
                <a:cubicBezTo>
                  <a:pt x="1604" y="221"/>
                  <a:pt x="1604" y="221"/>
                  <a:pt x="1604" y="221"/>
                </a:cubicBezTo>
                <a:cubicBezTo>
                  <a:pt x="1676" y="238"/>
                  <a:pt x="1691" y="253"/>
                  <a:pt x="1691" y="338"/>
                </a:cubicBezTo>
                <a:cubicBezTo>
                  <a:pt x="1691" y="449"/>
                  <a:pt x="1667" y="455"/>
                  <a:pt x="1492" y="455"/>
                </a:cubicBezTo>
                <a:cubicBezTo>
                  <a:pt x="1436" y="455"/>
                  <a:pt x="1403" y="453"/>
                  <a:pt x="1365" y="450"/>
                </a:cubicBezTo>
                <a:cubicBezTo>
                  <a:pt x="1365" y="403"/>
                  <a:pt x="1365" y="403"/>
                  <a:pt x="1365" y="403"/>
                </a:cubicBezTo>
                <a:cubicBezTo>
                  <a:pt x="1393" y="406"/>
                  <a:pt x="1448" y="411"/>
                  <a:pt x="1516" y="411"/>
                </a:cubicBezTo>
                <a:cubicBezTo>
                  <a:pt x="1620" y="411"/>
                  <a:pt x="1637" y="410"/>
                  <a:pt x="1637" y="338"/>
                </a:cubicBezTo>
                <a:cubicBezTo>
                  <a:pt x="1637" y="287"/>
                  <a:pt x="1636" y="275"/>
                  <a:pt x="1588" y="264"/>
                </a:cubicBezTo>
                <a:cubicBezTo>
                  <a:pt x="1448" y="232"/>
                  <a:pt x="1448" y="232"/>
                  <a:pt x="1448" y="232"/>
                </a:cubicBezTo>
                <a:cubicBezTo>
                  <a:pt x="1358" y="211"/>
                  <a:pt x="1353" y="193"/>
                  <a:pt x="1353" y="116"/>
                </a:cubicBezTo>
                <a:close/>
                <a:moveTo>
                  <a:pt x="1930" y="220"/>
                </a:moveTo>
                <a:cubicBezTo>
                  <a:pt x="2130" y="453"/>
                  <a:pt x="2130" y="453"/>
                  <a:pt x="2130" y="453"/>
                </a:cubicBezTo>
                <a:cubicBezTo>
                  <a:pt x="2053" y="453"/>
                  <a:pt x="2053" y="453"/>
                  <a:pt x="2053" y="453"/>
                </a:cubicBezTo>
                <a:cubicBezTo>
                  <a:pt x="1865" y="223"/>
                  <a:pt x="1865" y="223"/>
                  <a:pt x="1865" y="223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111" y="2"/>
                  <a:pt x="2111" y="2"/>
                  <a:pt x="2111" y="2"/>
                </a:cubicBezTo>
                <a:lnTo>
                  <a:pt x="1930" y="220"/>
                </a:lnTo>
                <a:close/>
                <a:moveTo>
                  <a:pt x="1774" y="453"/>
                </a:moveTo>
                <a:cubicBezTo>
                  <a:pt x="1774" y="2"/>
                  <a:pt x="1774" y="2"/>
                  <a:pt x="1774" y="2"/>
                </a:cubicBezTo>
                <a:cubicBezTo>
                  <a:pt x="1830" y="2"/>
                  <a:pt x="1830" y="2"/>
                  <a:pt x="1830" y="2"/>
                </a:cubicBezTo>
                <a:cubicBezTo>
                  <a:pt x="1830" y="453"/>
                  <a:pt x="1830" y="453"/>
                  <a:pt x="1830" y="453"/>
                </a:cubicBezTo>
                <a:lnTo>
                  <a:pt x="1774" y="453"/>
                </a:lnTo>
                <a:close/>
                <a:moveTo>
                  <a:pt x="0" y="517"/>
                </a:moveTo>
                <a:cubicBezTo>
                  <a:pt x="340" y="517"/>
                  <a:pt x="340" y="517"/>
                  <a:pt x="340" y="517"/>
                </a:cubicBezTo>
                <a:cubicBezTo>
                  <a:pt x="340" y="601"/>
                  <a:pt x="340" y="601"/>
                  <a:pt x="340" y="601"/>
                </a:cubicBezTo>
                <a:cubicBezTo>
                  <a:pt x="106" y="601"/>
                  <a:pt x="106" y="601"/>
                  <a:pt x="106" y="601"/>
                </a:cubicBezTo>
                <a:cubicBezTo>
                  <a:pt x="106" y="708"/>
                  <a:pt x="106" y="708"/>
                  <a:pt x="106" y="708"/>
                </a:cubicBezTo>
                <a:cubicBezTo>
                  <a:pt x="331" y="708"/>
                  <a:pt x="331" y="708"/>
                  <a:pt x="331" y="708"/>
                </a:cubicBezTo>
                <a:cubicBezTo>
                  <a:pt x="331" y="791"/>
                  <a:pt x="331" y="791"/>
                  <a:pt x="331" y="791"/>
                </a:cubicBezTo>
                <a:cubicBezTo>
                  <a:pt x="106" y="791"/>
                  <a:pt x="106" y="791"/>
                  <a:pt x="106" y="791"/>
                </a:cubicBezTo>
                <a:cubicBezTo>
                  <a:pt x="106" y="903"/>
                  <a:pt x="106" y="903"/>
                  <a:pt x="106" y="903"/>
                </a:cubicBezTo>
                <a:cubicBezTo>
                  <a:pt x="340" y="903"/>
                  <a:pt x="340" y="903"/>
                  <a:pt x="340" y="903"/>
                </a:cubicBezTo>
                <a:cubicBezTo>
                  <a:pt x="340" y="987"/>
                  <a:pt x="340" y="987"/>
                  <a:pt x="340" y="987"/>
                </a:cubicBezTo>
                <a:cubicBezTo>
                  <a:pt x="0" y="987"/>
                  <a:pt x="0" y="987"/>
                  <a:pt x="0" y="987"/>
                </a:cubicBezTo>
                <a:lnTo>
                  <a:pt x="0" y="517"/>
                </a:lnTo>
                <a:close/>
                <a:moveTo>
                  <a:pt x="683" y="690"/>
                </a:moveTo>
                <a:cubicBezTo>
                  <a:pt x="683" y="664"/>
                  <a:pt x="683" y="664"/>
                  <a:pt x="683" y="664"/>
                </a:cubicBezTo>
                <a:cubicBezTo>
                  <a:pt x="683" y="622"/>
                  <a:pt x="676" y="601"/>
                  <a:pt x="624" y="601"/>
                </a:cubicBezTo>
                <a:cubicBezTo>
                  <a:pt x="526" y="601"/>
                  <a:pt x="526" y="601"/>
                  <a:pt x="526" y="601"/>
                </a:cubicBezTo>
                <a:cubicBezTo>
                  <a:pt x="526" y="752"/>
                  <a:pt x="526" y="752"/>
                  <a:pt x="526" y="752"/>
                </a:cubicBezTo>
                <a:cubicBezTo>
                  <a:pt x="617" y="752"/>
                  <a:pt x="617" y="752"/>
                  <a:pt x="617" y="752"/>
                </a:cubicBezTo>
                <a:cubicBezTo>
                  <a:pt x="669" y="752"/>
                  <a:pt x="683" y="739"/>
                  <a:pt x="683" y="690"/>
                </a:cubicBezTo>
                <a:close/>
                <a:moveTo>
                  <a:pt x="791" y="702"/>
                </a:moveTo>
                <a:cubicBezTo>
                  <a:pt x="791" y="767"/>
                  <a:pt x="751" y="811"/>
                  <a:pt x="693" y="817"/>
                </a:cubicBezTo>
                <a:cubicBezTo>
                  <a:pt x="817" y="987"/>
                  <a:pt x="817" y="987"/>
                  <a:pt x="817" y="987"/>
                </a:cubicBezTo>
                <a:cubicBezTo>
                  <a:pt x="688" y="987"/>
                  <a:pt x="688" y="987"/>
                  <a:pt x="688" y="987"/>
                </a:cubicBezTo>
                <a:cubicBezTo>
                  <a:pt x="526" y="762"/>
                  <a:pt x="526" y="762"/>
                  <a:pt x="526" y="762"/>
                </a:cubicBezTo>
                <a:cubicBezTo>
                  <a:pt x="526" y="987"/>
                  <a:pt x="526" y="987"/>
                  <a:pt x="526" y="987"/>
                </a:cubicBezTo>
                <a:cubicBezTo>
                  <a:pt x="419" y="987"/>
                  <a:pt x="419" y="987"/>
                  <a:pt x="419" y="987"/>
                </a:cubicBezTo>
                <a:cubicBezTo>
                  <a:pt x="419" y="517"/>
                  <a:pt x="419" y="517"/>
                  <a:pt x="419" y="517"/>
                </a:cubicBezTo>
                <a:cubicBezTo>
                  <a:pt x="656" y="517"/>
                  <a:pt x="656" y="517"/>
                  <a:pt x="656" y="517"/>
                </a:cubicBezTo>
                <a:cubicBezTo>
                  <a:pt x="768" y="517"/>
                  <a:pt x="791" y="573"/>
                  <a:pt x="791" y="658"/>
                </a:cubicBezTo>
                <a:lnTo>
                  <a:pt x="791" y="702"/>
                </a:lnTo>
                <a:close/>
                <a:moveTo>
                  <a:pt x="1163" y="517"/>
                </a:moveTo>
                <a:cubicBezTo>
                  <a:pt x="1269" y="517"/>
                  <a:pt x="1269" y="517"/>
                  <a:pt x="1269" y="517"/>
                </a:cubicBezTo>
                <a:cubicBezTo>
                  <a:pt x="1269" y="987"/>
                  <a:pt x="1269" y="987"/>
                  <a:pt x="1269" y="987"/>
                </a:cubicBezTo>
                <a:cubicBezTo>
                  <a:pt x="1163" y="987"/>
                  <a:pt x="1163" y="987"/>
                  <a:pt x="1163" y="987"/>
                </a:cubicBezTo>
                <a:cubicBezTo>
                  <a:pt x="1163" y="789"/>
                  <a:pt x="1163" y="789"/>
                  <a:pt x="1163" y="789"/>
                </a:cubicBezTo>
                <a:cubicBezTo>
                  <a:pt x="984" y="789"/>
                  <a:pt x="984" y="789"/>
                  <a:pt x="984" y="789"/>
                </a:cubicBezTo>
                <a:cubicBezTo>
                  <a:pt x="984" y="987"/>
                  <a:pt x="984" y="987"/>
                  <a:pt x="984" y="987"/>
                </a:cubicBezTo>
                <a:cubicBezTo>
                  <a:pt x="878" y="987"/>
                  <a:pt x="878" y="987"/>
                  <a:pt x="878" y="987"/>
                </a:cubicBezTo>
                <a:cubicBezTo>
                  <a:pt x="878" y="517"/>
                  <a:pt x="878" y="517"/>
                  <a:pt x="878" y="517"/>
                </a:cubicBezTo>
                <a:cubicBezTo>
                  <a:pt x="984" y="517"/>
                  <a:pt x="984" y="517"/>
                  <a:pt x="984" y="517"/>
                </a:cubicBezTo>
                <a:cubicBezTo>
                  <a:pt x="984" y="705"/>
                  <a:pt x="984" y="705"/>
                  <a:pt x="984" y="705"/>
                </a:cubicBezTo>
                <a:cubicBezTo>
                  <a:pt x="1163" y="705"/>
                  <a:pt x="1163" y="705"/>
                  <a:pt x="1163" y="705"/>
                </a:cubicBezTo>
                <a:lnTo>
                  <a:pt x="1163" y="517"/>
                </a:lnTo>
                <a:close/>
                <a:moveTo>
                  <a:pt x="3019" y="517"/>
                </a:moveTo>
                <a:cubicBezTo>
                  <a:pt x="2896" y="987"/>
                  <a:pt x="2896" y="987"/>
                  <a:pt x="2896" y="987"/>
                </a:cubicBezTo>
                <a:cubicBezTo>
                  <a:pt x="2714" y="987"/>
                  <a:pt x="2714" y="987"/>
                  <a:pt x="2714" y="987"/>
                </a:cubicBezTo>
                <a:cubicBezTo>
                  <a:pt x="2591" y="517"/>
                  <a:pt x="2591" y="517"/>
                  <a:pt x="2591" y="517"/>
                </a:cubicBezTo>
                <a:cubicBezTo>
                  <a:pt x="2698" y="517"/>
                  <a:pt x="2698" y="517"/>
                  <a:pt x="2698" y="517"/>
                </a:cubicBezTo>
                <a:cubicBezTo>
                  <a:pt x="2805" y="942"/>
                  <a:pt x="2805" y="942"/>
                  <a:pt x="2805" y="942"/>
                </a:cubicBezTo>
                <a:cubicBezTo>
                  <a:pt x="2912" y="517"/>
                  <a:pt x="2912" y="517"/>
                  <a:pt x="2912" y="517"/>
                </a:cubicBezTo>
                <a:lnTo>
                  <a:pt x="3019" y="517"/>
                </a:lnTo>
                <a:close/>
                <a:moveTo>
                  <a:pt x="1774" y="517"/>
                </a:moveTo>
                <a:cubicBezTo>
                  <a:pt x="2114" y="517"/>
                  <a:pt x="2114" y="517"/>
                  <a:pt x="2114" y="517"/>
                </a:cubicBezTo>
                <a:cubicBezTo>
                  <a:pt x="2114" y="601"/>
                  <a:pt x="2114" y="601"/>
                  <a:pt x="2114" y="601"/>
                </a:cubicBezTo>
                <a:cubicBezTo>
                  <a:pt x="1881" y="601"/>
                  <a:pt x="1881" y="601"/>
                  <a:pt x="1881" y="601"/>
                </a:cubicBezTo>
                <a:cubicBezTo>
                  <a:pt x="1881" y="708"/>
                  <a:pt x="1881" y="708"/>
                  <a:pt x="1881" y="708"/>
                </a:cubicBezTo>
                <a:cubicBezTo>
                  <a:pt x="2106" y="708"/>
                  <a:pt x="2106" y="708"/>
                  <a:pt x="2106" y="708"/>
                </a:cubicBezTo>
                <a:cubicBezTo>
                  <a:pt x="2106" y="791"/>
                  <a:pt x="2106" y="791"/>
                  <a:pt x="2106" y="791"/>
                </a:cubicBezTo>
                <a:cubicBezTo>
                  <a:pt x="1881" y="791"/>
                  <a:pt x="1881" y="791"/>
                  <a:pt x="1881" y="791"/>
                </a:cubicBezTo>
                <a:cubicBezTo>
                  <a:pt x="1881" y="903"/>
                  <a:pt x="1881" y="903"/>
                  <a:pt x="1881" y="903"/>
                </a:cubicBezTo>
                <a:cubicBezTo>
                  <a:pt x="2114" y="903"/>
                  <a:pt x="2114" y="903"/>
                  <a:pt x="2114" y="903"/>
                </a:cubicBezTo>
                <a:cubicBezTo>
                  <a:pt x="2114" y="987"/>
                  <a:pt x="2114" y="987"/>
                  <a:pt x="2114" y="987"/>
                </a:cubicBezTo>
                <a:cubicBezTo>
                  <a:pt x="1774" y="987"/>
                  <a:pt x="1774" y="987"/>
                  <a:pt x="1774" y="987"/>
                </a:cubicBezTo>
                <a:lnTo>
                  <a:pt x="1774" y="517"/>
                </a:lnTo>
                <a:close/>
                <a:moveTo>
                  <a:pt x="2458" y="690"/>
                </a:moveTo>
                <a:cubicBezTo>
                  <a:pt x="2458" y="664"/>
                  <a:pt x="2458" y="664"/>
                  <a:pt x="2458" y="664"/>
                </a:cubicBezTo>
                <a:cubicBezTo>
                  <a:pt x="2458" y="622"/>
                  <a:pt x="2451" y="601"/>
                  <a:pt x="2398" y="601"/>
                </a:cubicBezTo>
                <a:cubicBezTo>
                  <a:pt x="2301" y="601"/>
                  <a:pt x="2301" y="601"/>
                  <a:pt x="2301" y="601"/>
                </a:cubicBezTo>
                <a:cubicBezTo>
                  <a:pt x="2301" y="752"/>
                  <a:pt x="2301" y="752"/>
                  <a:pt x="2301" y="752"/>
                </a:cubicBezTo>
                <a:cubicBezTo>
                  <a:pt x="2392" y="752"/>
                  <a:pt x="2392" y="752"/>
                  <a:pt x="2392" y="752"/>
                </a:cubicBezTo>
                <a:cubicBezTo>
                  <a:pt x="2444" y="752"/>
                  <a:pt x="2458" y="739"/>
                  <a:pt x="2458" y="690"/>
                </a:cubicBezTo>
                <a:close/>
                <a:moveTo>
                  <a:pt x="2566" y="702"/>
                </a:moveTo>
                <a:cubicBezTo>
                  <a:pt x="2566" y="767"/>
                  <a:pt x="2526" y="811"/>
                  <a:pt x="2468" y="817"/>
                </a:cubicBezTo>
                <a:cubicBezTo>
                  <a:pt x="2591" y="987"/>
                  <a:pt x="2591" y="987"/>
                  <a:pt x="2591" y="987"/>
                </a:cubicBezTo>
                <a:cubicBezTo>
                  <a:pt x="2463" y="987"/>
                  <a:pt x="2463" y="987"/>
                  <a:pt x="2463" y="987"/>
                </a:cubicBezTo>
                <a:cubicBezTo>
                  <a:pt x="2301" y="762"/>
                  <a:pt x="2301" y="762"/>
                  <a:pt x="2301" y="762"/>
                </a:cubicBezTo>
                <a:cubicBezTo>
                  <a:pt x="2301" y="987"/>
                  <a:pt x="2301" y="987"/>
                  <a:pt x="2301" y="987"/>
                </a:cubicBezTo>
                <a:cubicBezTo>
                  <a:pt x="2194" y="987"/>
                  <a:pt x="2194" y="987"/>
                  <a:pt x="2194" y="987"/>
                </a:cubicBezTo>
                <a:cubicBezTo>
                  <a:pt x="2194" y="517"/>
                  <a:pt x="2194" y="517"/>
                  <a:pt x="2194" y="517"/>
                </a:cubicBezTo>
                <a:cubicBezTo>
                  <a:pt x="2431" y="517"/>
                  <a:pt x="2431" y="517"/>
                  <a:pt x="2431" y="517"/>
                </a:cubicBezTo>
                <a:cubicBezTo>
                  <a:pt x="2543" y="517"/>
                  <a:pt x="2566" y="573"/>
                  <a:pt x="2566" y="658"/>
                </a:cubicBezTo>
                <a:lnTo>
                  <a:pt x="2566" y="702"/>
                </a:lnTo>
                <a:close/>
                <a:moveTo>
                  <a:pt x="1629" y="517"/>
                </a:moveTo>
                <a:cubicBezTo>
                  <a:pt x="1736" y="517"/>
                  <a:pt x="1736" y="517"/>
                  <a:pt x="1736" y="517"/>
                </a:cubicBezTo>
                <a:cubicBezTo>
                  <a:pt x="1613" y="987"/>
                  <a:pt x="1613" y="987"/>
                  <a:pt x="1613" y="987"/>
                </a:cubicBezTo>
                <a:cubicBezTo>
                  <a:pt x="1430" y="987"/>
                  <a:pt x="1430" y="987"/>
                  <a:pt x="1430" y="987"/>
                </a:cubicBezTo>
                <a:cubicBezTo>
                  <a:pt x="1308" y="517"/>
                  <a:pt x="1308" y="517"/>
                  <a:pt x="1308" y="517"/>
                </a:cubicBezTo>
                <a:cubicBezTo>
                  <a:pt x="1415" y="517"/>
                  <a:pt x="1415" y="517"/>
                  <a:pt x="1415" y="517"/>
                </a:cubicBezTo>
                <a:cubicBezTo>
                  <a:pt x="1522" y="942"/>
                  <a:pt x="1522" y="942"/>
                  <a:pt x="1522" y="942"/>
                </a:cubicBezTo>
                <a:lnTo>
                  <a:pt x="1629" y="5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id="{50A17628-5DA8-4829-99A2-77B63771D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 hidden="1">
            <a:extLst>
              <a:ext uri="{FF2B5EF4-FFF2-40B4-BE49-F238E27FC236}">
                <a16:creationId xmlns:a16="http://schemas.microsoft.com/office/drawing/2014/main" id="{87AA1917-AEE7-4D73-B521-566BCEA9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FDFE7632-EEE0-4F57-98B7-38A8E97E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4554197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blå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Billede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"/>
            <a:ext cx="12192000" cy="6853431"/>
          </a:xfrm>
          <a:prstGeom prst="rect">
            <a:avLst/>
          </a:prstGeom>
        </p:spPr>
      </p:pic>
      <p:grpSp>
        <p:nvGrpSpPr>
          <p:cNvPr id="42" name="Grafik"/>
          <p:cNvGrpSpPr>
            <a:grpSpLocks noChangeAspect="1"/>
          </p:cNvGrpSpPr>
          <p:nvPr userDrawn="1"/>
        </p:nvGrpSpPr>
        <p:grpSpPr bwMode="auto">
          <a:xfrm>
            <a:off x="0" y="3452814"/>
            <a:ext cx="12194117" cy="3419475"/>
            <a:chOff x="0" y="2175"/>
            <a:chExt cx="5761" cy="2154"/>
          </a:xfrm>
        </p:grpSpPr>
        <p:sp>
          <p:nvSpPr>
            <p:cNvPr id="44" name="stor form"/>
            <p:cNvSpPr>
              <a:spLocks/>
            </p:cNvSpPr>
            <p:nvPr userDrawn="1"/>
          </p:nvSpPr>
          <p:spPr bwMode="auto">
            <a:xfrm>
              <a:off x="0" y="2175"/>
              <a:ext cx="5758" cy="2154"/>
            </a:xfrm>
            <a:custGeom>
              <a:avLst/>
              <a:gdLst>
                <a:gd name="T0" fmla="*/ 0 w 5758"/>
                <a:gd name="T1" fmla="*/ 630 h 2154"/>
                <a:gd name="T2" fmla="*/ 0 w 5758"/>
                <a:gd name="T3" fmla="*/ 2154 h 2154"/>
                <a:gd name="T4" fmla="*/ 5758 w 5758"/>
                <a:gd name="T5" fmla="*/ 2154 h 2154"/>
                <a:gd name="T6" fmla="*/ 5758 w 5758"/>
                <a:gd name="T7" fmla="*/ 1815 h 2154"/>
                <a:gd name="T8" fmla="*/ 4959 w 5758"/>
                <a:gd name="T9" fmla="*/ 2043 h 2154"/>
                <a:gd name="T10" fmla="*/ 4964 w 5758"/>
                <a:gd name="T11" fmla="*/ 1804 h 2154"/>
                <a:gd name="T12" fmla="*/ 4295 w 5758"/>
                <a:gd name="T13" fmla="*/ 1436 h 2154"/>
                <a:gd name="T14" fmla="*/ 3602 w 5758"/>
                <a:gd name="T15" fmla="*/ 1538 h 2154"/>
                <a:gd name="T16" fmla="*/ 3307 w 5758"/>
                <a:gd name="T17" fmla="*/ 1176 h 2154"/>
                <a:gd name="T18" fmla="*/ 2786 w 5758"/>
                <a:gd name="T19" fmla="*/ 1253 h 2154"/>
                <a:gd name="T20" fmla="*/ 1959 w 5758"/>
                <a:gd name="T21" fmla="*/ 937 h 2154"/>
                <a:gd name="T22" fmla="*/ 2083 w 5758"/>
                <a:gd name="T23" fmla="*/ 0 h 2154"/>
                <a:gd name="T24" fmla="*/ 0 w 5758"/>
                <a:gd name="T25" fmla="*/ 630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58" h="2154">
                  <a:moveTo>
                    <a:pt x="0" y="630"/>
                  </a:moveTo>
                  <a:lnTo>
                    <a:pt x="0" y="2154"/>
                  </a:lnTo>
                  <a:lnTo>
                    <a:pt x="5758" y="2154"/>
                  </a:lnTo>
                  <a:lnTo>
                    <a:pt x="5758" y="1815"/>
                  </a:lnTo>
                  <a:lnTo>
                    <a:pt x="4959" y="2043"/>
                  </a:lnTo>
                  <a:lnTo>
                    <a:pt x="4964" y="1804"/>
                  </a:lnTo>
                  <a:lnTo>
                    <a:pt x="4295" y="1436"/>
                  </a:lnTo>
                  <a:lnTo>
                    <a:pt x="3602" y="1538"/>
                  </a:lnTo>
                  <a:lnTo>
                    <a:pt x="3307" y="1176"/>
                  </a:lnTo>
                  <a:lnTo>
                    <a:pt x="2786" y="1253"/>
                  </a:lnTo>
                  <a:lnTo>
                    <a:pt x="1959" y="937"/>
                  </a:lnTo>
                  <a:lnTo>
                    <a:pt x="2083" y="0"/>
                  </a:lnTo>
                  <a:lnTo>
                    <a:pt x="0" y="630"/>
                  </a:lnTo>
                  <a:close/>
                </a:path>
              </a:pathLst>
            </a:custGeom>
            <a:solidFill>
              <a:srgbClr val="80A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/>
            </a:p>
          </p:txBody>
        </p:sp>
        <p:sp>
          <p:nvSpPr>
            <p:cNvPr id="45" name="Medium"/>
            <p:cNvSpPr>
              <a:spLocks/>
            </p:cNvSpPr>
            <p:nvPr userDrawn="1"/>
          </p:nvSpPr>
          <p:spPr bwMode="auto">
            <a:xfrm>
              <a:off x="3307" y="3290"/>
              <a:ext cx="988" cy="423"/>
            </a:xfrm>
            <a:custGeom>
              <a:avLst/>
              <a:gdLst>
                <a:gd name="T0" fmla="*/ 401 w 988"/>
                <a:gd name="T1" fmla="*/ 0 h 423"/>
                <a:gd name="T2" fmla="*/ 0 w 988"/>
                <a:gd name="T3" fmla="*/ 61 h 423"/>
                <a:gd name="T4" fmla="*/ 295 w 988"/>
                <a:gd name="T5" fmla="*/ 423 h 423"/>
                <a:gd name="T6" fmla="*/ 988 w 988"/>
                <a:gd name="T7" fmla="*/ 321 h 423"/>
                <a:gd name="T8" fmla="*/ 401 w 988"/>
                <a:gd name="T9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8" h="423">
                  <a:moveTo>
                    <a:pt x="401" y="0"/>
                  </a:moveTo>
                  <a:lnTo>
                    <a:pt x="0" y="61"/>
                  </a:lnTo>
                  <a:lnTo>
                    <a:pt x="295" y="423"/>
                  </a:lnTo>
                  <a:lnTo>
                    <a:pt x="988" y="32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0053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/>
            </a:p>
          </p:txBody>
        </p:sp>
        <p:sp>
          <p:nvSpPr>
            <p:cNvPr id="46" name="Lille form"/>
            <p:cNvSpPr>
              <a:spLocks/>
            </p:cNvSpPr>
            <p:nvPr userDrawn="1"/>
          </p:nvSpPr>
          <p:spPr bwMode="auto">
            <a:xfrm>
              <a:off x="5265" y="2692"/>
              <a:ext cx="496" cy="389"/>
            </a:xfrm>
            <a:custGeom>
              <a:avLst/>
              <a:gdLst>
                <a:gd name="T0" fmla="*/ 496 w 496"/>
                <a:gd name="T1" fmla="*/ 0 h 389"/>
                <a:gd name="T2" fmla="*/ 0 w 496"/>
                <a:gd name="T3" fmla="*/ 215 h 389"/>
                <a:gd name="T4" fmla="*/ 496 w 496"/>
                <a:gd name="T5" fmla="*/ 389 h 389"/>
                <a:gd name="T6" fmla="*/ 496 w 496"/>
                <a:gd name="T7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6" h="389">
                  <a:moveTo>
                    <a:pt x="496" y="0"/>
                  </a:moveTo>
                  <a:lnTo>
                    <a:pt x="0" y="215"/>
                  </a:lnTo>
                  <a:lnTo>
                    <a:pt x="496" y="38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A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55441" y="1606468"/>
            <a:ext cx="10702643" cy="597667"/>
          </a:xfrm>
        </p:spPr>
        <p:txBody>
          <a:bodyPr/>
          <a:lstStyle>
            <a:lvl1pPr>
              <a:defRPr sz="2200" cap="all" baseline="0">
                <a:solidFill>
                  <a:srgbClr val="000000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55441" y="2200390"/>
            <a:ext cx="10702644" cy="3960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0">
                <a:solidFill>
                  <a:srgbClr val="CC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cxnSp>
        <p:nvCxnSpPr>
          <p:cNvPr id="13" name="Lige forbindelse 12"/>
          <p:cNvCxnSpPr/>
          <p:nvPr userDrawn="1"/>
        </p:nvCxnSpPr>
        <p:spPr>
          <a:xfrm flipH="1">
            <a:off x="0" y="935572"/>
            <a:ext cx="12192000" cy="0"/>
          </a:xfrm>
          <a:prstGeom prst="line">
            <a:avLst/>
          </a:prstGeom>
          <a:ln w="12700">
            <a:solidFill>
              <a:srgbClr val="80A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ombinationstegning 16" hidden="1"/>
          <p:cNvSpPr/>
          <p:nvPr userDrawn="1"/>
        </p:nvSpPr>
        <p:spPr>
          <a:xfrm>
            <a:off x="4156365" y="3034145"/>
            <a:ext cx="8043553" cy="3669476"/>
          </a:xfrm>
          <a:custGeom>
            <a:avLst/>
            <a:gdLst>
              <a:gd name="connsiteX0" fmla="*/ 243444 w 6032665"/>
              <a:gd name="connsiteY0" fmla="*/ 0 h 3669476"/>
              <a:gd name="connsiteX1" fmla="*/ 0 w 6032665"/>
              <a:gd name="connsiteY1" fmla="*/ 1905990 h 3669476"/>
              <a:gd name="connsiteX2" fmla="*/ 1330036 w 6032665"/>
              <a:gd name="connsiteY2" fmla="*/ 2410691 h 3669476"/>
              <a:gd name="connsiteX3" fmla="*/ 2790701 w 6032665"/>
              <a:gd name="connsiteY3" fmla="*/ 2190998 h 3669476"/>
              <a:gd name="connsiteX4" fmla="*/ 4773880 w 6032665"/>
              <a:gd name="connsiteY4" fmla="*/ 3271652 h 3669476"/>
              <a:gd name="connsiteX5" fmla="*/ 4773880 w 6032665"/>
              <a:gd name="connsiteY5" fmla="*/ 3669476 h 3669476"/>
              <a:gd name="connsiteX6" fmla="*/ 6032665 w 6032665"/>
              <a:gd name="connsiteY6" fmla="*/ 3289465 h 3669476"/>
              <a:gd name="connsiteX7" fmla="*/ 6032665 w 6032665"/>
              <a:gd name="connsiteY7" fmla="*/ 3289465 h 366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2665" h="3669476">
                <a:moveTo>
                  <a:pt x="243444" y="0"/>
                </a:moveTo>
                <a:lnTo>
                  <a:pt x="0" y="1905990"/>
                </a:lnTo>
                <a:lnTo>
                  <a:pt x="1330036" y="2410691"/>
                </a:lnTo>
                <a:lnTo>
                  <a:pt x="2790701" y="2190998"/>
                </a:lnTo>
                <a:lnTo>
                  <a:pt x="4773880" y="3271652"/>
                </a:lnTo>
                <a:lnTo>
                  <a:pt x="4773880" y="3669476"/>
                </a:lnTo>
                <a:lnTo>
                  <a:pt x="6032665" y="3289465"/>
                </a:lnTo>
                <a:lnTo>
                  <a:pt x="6032665" y="3289465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18" name="Kombinationstegning 17"/>
          <p:cNvSpPr/>
          <p:nvPr userDrawn="1"/>
        </p:nvSpPr>
        <p:spPr>
          <a:xfrm>
            <a:off x="4148446" y="2813657"/>
            <a:ext cx="8043553" cy="3873887"/>
          </a:xfrm>
          <a:custGeom>
            <a:avLst/>
            <a:gdLst>
              <a:gd name="connsiteX0" fmla="*/ 6044540 w 6044540"/>
              <a:gd name="connsiteY0" fmla="*/ 807522 h 3865418"/>
              <a:gd name="connsiteX1" fmla="*/ 3972296 w 6044540"/>
              <a:gd name="connsiteY1" fmla="*/ 207818 h 3865418"/>
              <a:gd name="connsiteX2" fmla="*/ 3764478 w 6044540"/>
              <a:gd name="connsiteY2" fmla="*/ 641267 h 3865418"/>
              <a:gd name="connsiteX3" fmla="*/ 1834738 w 6044540"/>
              <a:gd name="connsiteY3" fmla="*/ 0 h 3865418"/>
              <a:gd name="connsiteX4" fmla="*/ 926275 w 6044540"/>
              <a:gd name="connsiteY4" fmla="*/ 534390 h 3865418"/>
              <a:gd name="connsiteX5" fmla="*/ 243444 w 6044540"/>
              <a:gd name="connsiteY5" fmla="*/ 190005 h 3865418"/>
              <a:gd name="connsiteX6" fmla="*/ 0 w 6044540"/>
              <a:gd name="connsiteY6" fmla="*/ 2101932 h 3865418"/>
              <a:gd name="connsiteX7" fmla="*/ 1335974 w 6044540"/>
              <a:gd name="connsiteY7" fmla="*/ 2600696 h 3865418"/>
              <a:gd name="connsiteX8" fmla="*/ 2790701 w 6044540"/>
              <a:gd name="connsiteY8" fmla="*/ 2381003 h 3865418"/>
              <a:gd name="connsiteX9" fmla="*/ 4791694 w 6044540"/>
              <a:gd name="connsiteY9" fmla="*/ 3473532 h 3865418"/>
              <a:gd name="connsiteX10" fmla="*/ 4785756 w 6044540"/>
              <a:gd name="connsiteY10" fmla="*/ 3865418 h 3865418"/>
              <a:gd name="connsiteX11" fmla="*/ 6032665 w 6044540"/>
              <a:gd name="connsiteY11" fmla="*/ 3503221 h 3865418"/>
              <a:gd name="connsiteX0" fmla="*/ 6044540 w 6044540"/>
              <a:gd name="connsiteY0" fmla="*/ 807522 h 3855115"/>
              <a:gd name="connsiteX1" fmla="*/ 3972296 w 6044540"/>
              <a:gd name="connsiteY1" fmla="*/ 207818 h 3855115"/>
              <a:gd name="connsiteX2" fmla="*/ 3764478 w 6044540"/>
              <a:gd name="connsiteY2" fmla="*/ 641267 h 3855115"/>
              <a:gd name="connsiteX3" fmla="*/ 1834738 w 6044540"/>
              <a:gd name="connsiteY3" fmla="*/ 0 h 3855115"/>
              <a:gd name="connsiteX4" fmla="*/ 926275 w 6044540"/>
              <a:gd name="connsiteY4" fmla="*/ 534390 h 3855115"/>
              <a:gd name="connsiteX5" fmla="*/ 243444 w 6044540"/>
              <a:gd name="connsiteY5" fmla="*/ 190005 h 3855115"/>
              <a:gd name="connsiteX6" fmla="*/ 0 w 6044540"/>
              <a:gd name="connsiteY6" fmla="*/ 2101932 h 3855115"/>
              <a:gd name="connsiteX7" fmla="*/ 1335974 w 6044540"/>
              <a:gd name="connsiteY7" fmla="*/ 2600696 h 3855115"/>
              <a:gd name="connsiteX8" fmla="*/ 2790701 w 6044540"/>
              <a:gd name="connsiteY8" fmla="*/ 2381003 h 3855115"/>
              <a:gd name="connsiteX9" fmla="*/ 4791694 w 6044540"/>
              <a:gd name="connsiteY9" fmla="*/ 3473532 h 3855115"/>
              <a:gd name="connsiteX10" fmla="*/ 4785756 w 6044540"/>
              <a:gd name="connsiteY10" fmla="*/ 3855115 h 3855115"/>
              <a:gd name="connsiteX11" fmla="*/ 6032665 w 6044540"/>
              <a:gd name="connsiteY11" fmla="*/ 3503221 h 3855115"/>
              <a:gd name="connsiteX0" fmla="*/ 6044540 w 6044540"/>
              <a:gd name="connsiteY0" fmla="*/ 807522 h 3852540"/>
              <a:gd name="connsiteX1" fmla="*/ 3972296 w 6044540"/>
              <a:gd name="connsiteY1" fmla="*/ 207818 h 3852540"/>
              <a:gd name="connsiteX2" fmla="*/ 3764478 w 6044540"/>
              <a:gd name="connsiteY2" fmla="*/ 641267 h 3852540"/>
              <a:gd name="connsiteX3" fmla="*/ 1834738 w 6044540"/>
              <a:gd name="connsiteY3" fmla="*/ 0 h 3852540"/>
              <a:gd name="connsiteX4" fmla="*/ 926275 w 6044540"/>
              <a:gd name="connsiteY4" fmla="*/ 534390 h 3852540"/>
              <a:gd name="connsiteX5" fmla="*/ 243444 w 6044540"/>
              <a:gd name="connsiteY5" fmla="*/ 190005 h 3852540"/>
              <a:gd name="connsiteX6" fmla="*/ 0 w 6044540"/>
              <a:gd name="connsiteY6" fmla="*/ 2101932 h 3852540"/>
              <a:gd name="connsiteX7" fmla="*/ 1335974 w 6044540"/>
              <a:gd name="connsiteY7" fmla="*/ 2600696 h 3852540"/>
              <a:gd name="connsiteX8" fmla="*/ 2790701 w 6044540"/>
              <a:gd name="connsiteY8" fmla="*/ 2381003 h 3852540"/>
              <a:gd name="connsiteX9" fmla="*/ 4791694 w 6044540"/>
              <a:gd name="connsiteY9" fmla="*/ 3473532 h 3852540"/>
              <a:gd name="connsiteX10" fmla="*/ 4790907 w 6044540"/>
              <a:gd name="connsiteY10" fmla="*/ 3852540 h 3852540"/>
              <a:gd name="connsiteX11" fmla="*/ 6032665 w 6044540"/>
              <a:gd name="connsiteY11" fmla="*/ 3503221 h 3852540"/>
              <a:gd name="connsiteX0" fmla="*/ 6044540 w 6044540"/>
              <a:gd name="connsiteY0" fmla="*/ 807522 h 3849964"/>
              <a:gd name="connsiteX1" fmla="*/ 3972296 w 6044540"/>
              <a:gd name="connsiteY1" fmla="*/ 207818 h 3849964"/>
              <a:gd name="connsiteX2" fmla="*/ 3764478 w 6044540"/>
              <a:gd name="connsiteY2" fmla="*/ 641267 h 3849964"/>
              <a:gd name="connsiteX3" fmla="*/ 1834738 w 6044540"/>
              <a:gd name="connsiteY3" fmla="*/ 0 h 3849964"/>
              <a:gd name="connsiteX4" fmla="*/ 926275 w 6044540"/>
              <a:gd name="connsiteY4" fmla="*/ 534390 h 3849964"/>
              <a:gd name="connsiteX5" fmla="*/ 243444 w 6044540"/>
              <a:gd name="connsiteY5" fmla="*/ 190005 h 3849964"/>
              <a:gd name="connsiteX6" fmla="*/ 0 w 6044540"/>
              <a:gd name="connsiteY6" fmla="*/ 2101932 h 3849964"/>
              <a:gd name="connsiteX7" fmla="*/ 1335974 w 6044540"/>
              <a:gd name="connsiteY7" fmla="*/ 2600696 h 3849964"/>
              <a:gd name="connsiteX8" fmla="*/ 2790701 w 6044540"/>
              <a:gd name="connsiteY8" fmla="*/ 2381003 h 3849964"/>
              <a:gd name="connsiteX9" fmla="*/ 4791694 w 6044540"/>
              <a:gd name="connsiteY9" fmla="*/ 3473532 h 3849964"/>
              <a:gd name="connsiteX10" fmla="*/ 4783180 w 6044540"/>
              <a:gd name="connsiteY10" fmla="*/ 3849964 h 3849964"/>
              <a:gd name="connsiteX11" fmla="*/ 6032665 w 6044540"/>
              <a:gd name="connsiteY11" fmla="*/ 3503221 h 3849964"/>
              <a:gd name="connsiteX0" fmla="*/ 6036813 w 6036813"/>
              <a:gd name="connsiteY0" fmla="*/ 807522 h 3849964"/>
              <a:gd name="connsiteX1" fmla="*/ 3972296 w 6036813"/>
              <a:gd name="connsiteY1" fmla="*/ 207818 h 3849964"/>
              <a:gd name="connsiteX2" fmla="*/ 3764478 w 6036813"/>
              <a:gd name="connsiteY2" fmla="*/ 641267 h 3849964"/>
              <a:gd name="connsiteX3" fmla="*/ 1834738 w 6036813"/>
              <a:gd name="connsiteY3" fmla="*/ 0 h 3849964"/>
              <a:gd name="connsiteX4" fmla="*/ 926275 w 6036813"/>
              <a:gd name="connsiteY4" fmla="*/ 534390 h 3849964"/>
              <a:gd name="connsiteX5" fmla="*/ 243444 w 6036813"/>
              <a:gd name="connsiteY5" fmla="*/ 190005 h 3849964"/>
              <a:gd name="connsiteX6" fmla="*/ 0 w 6036813"/>
              <a:gd name="connsiteY6" fmla="*/ 2101932 h 3849964"/>
              <a:gd name="connsiteX7" fmla="*/ 1335974 w 6036813"/>
              <a:gd name="connsiteY7" fmla="*/ 2600696 h 3849964"/>
              <a:gd name="connsiteX8" fmla="*/ 2790701 w 6036813"/>
              <a:gd name="connsiteY8" fmla="*/ 2381003 h 3849964"/>
              <a:gd name="connsiteX9" fmla="*/ 4791694 w 6036813"/>
              <a:gd name="connsiteY9" fmla="*/ 3473532 h 3849964"/>
              <a:gd name="connsiteX10" fmla="*/ 4783180 w 6036813"/>
              <a:gd name="connsiteY10" fmla="*/ 3849964 h 3849964"/>
              <a:gd name="connsiteX11" fmla="*/ 6032665 w 6036813"/>
              <a:gd name="connsiteY11" fmla="*/ 3503221 h 3849964"/>
              <a:gd name="connsiteX0" fmla="*/ 6036813 w 6036813"/>
              <a:gd name="connsiteY0" fmla="*/ 807522 h 3849964"/>
              <a:gd name="connsiteX1" fmla="*/ 3972296 w 6036813"/>
              <a:gd name="connsiteY1" fmla="*/ 207818 h 3849964"/>
              <a:gd name="connsiteX2" fmla="*/ 3764478 w 6036813"/>
              <a:gd name="connsiteY2" fmla="*/ 641267 h 3849964"/>
              <a:gd name="connsiteX3" fmla="*/ 1834738 w 6036813"/>
              <a:gd name="connsiteY3" fmla="*/ 0 h 3849964"/>
              <a:gd name="connsiteX4" fmla="*/ 926275 w 6036813"/>
              <a:gd name="connsiteY4" fmla="*/ 534390 h 3849964"/>
              <a:gd name="connsiteX5" fmla="*/ 243444 w 6036813"/>
              <a:gd name="connsiteY5" fmla="*/ 190005 h 3849964"/>
              <a:gd name="connsiteX6" fmla="*/ 0 w 6036813"/>
              <a:gd name="connsiteY6" fmla="*/ 2101932 h 3849964"/>
              <a:gd name="connsiteX7" fmla="*/ 1335974 w 6036813"/>
              <a:gd name="connsiteY7" fmla="*/ 2600696 h 3849964"/>
              <a:gd name="connsiteX8" fmla="*/ 2790701 w 6036813"/>
              <a:gd name="connsiteY8" fmla="*/ 2381003 h 3849964"/>
              <a:gd name="connsiteX9" fmla="*/ 4791694 w 6036813"/>
              <a:gd name="connsiteY9" fmla="*/ 3473532 h 3849964"/>
              <a:gd name="connsiteX10" fmla="*/ 4783180 w 6036813"/>
              <a:gd name="connsiteY10" fmla="*/ 3849964 h 3849964"/>
              <a:gd name="connsiteX11" fmla="*/ 6032665 w 6036813"/>
              <a:gd name="connsiteY11" fmla="*/ 3503221 h 3849964"/>
              <a:gd name="connsiteX0" fmla="*/ 6028839 w 6032665"/>
              <a:gd name="connsiteY0" fmla="*/ 804864 h 3849964"/>
              <a:gd name="connsiteX1" fmla="*/ 3972296 w 6032665"/>
              <a:gd name="connsiteY1" fmla="*/ 207818 h 3849964"/>
              <a:gd name="connsiteX2" fmla="*/ 3764478 w 6032665"/>
              <a:gd name="connsiteY2" fmla="*/ 641267 h 3849964"/>
              <a:gd name="connsiteX3" fmla="*/ 1834738 w 6032665"/>
              <a:gd name="connsiteY3" fmla="*/ 0 h 3849964"/>
              <a:gd name="connsiteX4" fmla="*/ 926275 w 6032665"/>
              <a:gd name="connsiteY4" fmla="*/ 534390 h 3849964"/>
              <a:gd name="connsiteX5" fmla="*/ 243444 w 6032665"/>
              <a:gd name="connsiteY5" fmla="*/ 190005 h 3849964"/>
              <a:gd name="connsiteX6" fmla="*/ 0 w 6032665"/>
              <a:gd name="connsiteY6" fmla="*/ 2101932 h 3849964"/>
              <a:gd name="connsiteX7" fmla="*/ 1335974 w 6032665"/>
              <a:gd name="connsiteY7" fmla="*/ 2600696 h 3849964"/>
              <a:gd name="connsiteX8" fmla="*/ 2790701 w 6032665"/>
              <a:gd name="connsiteY8" fmla="*/ 2381003 h 3849964"/>
              <a:gd name="connsiteX9" fmla="*/ 4791694 w 6032665"/>
              <a:gd name="connsiteY9" fmla="*/ 3473532 h 3849964"/>
              <a:gd name="connsiteX10" fmla="*/ 4783180 w 6032665"/>
              <a:gd name="connsiteY10" fmla="*/ 3849964 h 3849964"/>
              <a:gd name="connsiteX11" fmla="*/ 6032665 w 6032665"/>
              <a:gd name="connsiteY11" fmla="*/ 3503221 h 3849964"/>
              <a:gd name="connsiteX0" fmla="*/ 6028839 w 6032665"/>
              <a:gd name="connsiteY0" fmla="*/ 804864 h 3855280"/>
              <a:gd name="connsiteX1" fmla="*/ 3972296 w 6032665"/>
              <a:gd name="connsiteY1" fmla="*/ 207818 h 3855280"/>
              <a:gd name="connsiteX2" fmla="*/ 3764478 w 6032665"/>
              <a:gd name="connsiteY2" fmla="*/ 641267 h 3855280"/>
              <a:gd name="connsiteX3" fmla="*/ 1834738 w 6032665"/>
              <a:gd name="connsiteY3" fmla="*/ 0 h 3855280"/>
              <a:gd name="connsiteX4" fmla="*/ 926275 w 6032665"/>
              <a:gd name="connsiteY4" fmla="*/ 534390 h 3855280"/>
              <a:gd name="connsiteX5" fmla="*/ 243444 w 6032665"/>
              <a:gd name="connsiteY5" fmla="*/ 190005 h 3855280"/>
              <a:gd name="connsiteX6" fmla="*/ 0 w 6032665"/>
              <a:gd name="connsiteY6" fmla="*/ 2101932 h 3855280"/>
              <a:gd name="connsiteX7" fmla="*/ 1335974 w 6032665"/>
              <a:gd name="connsiteY7" fmla="*/ 2600696 h 3855280"/>
              <a:gd name="connsiteX8" fmla="*/ 2790701 w 6032665"/>
              <a:gd name="connsiteY8" fmla="*/ 2381003 h 3855280"/>
              <a:gd name="connsiteX9" fmla="*/ 4791694 w 6032665"/>
              <a:gd name="connsiteY9" fmla="*/ 3473532 h 3855280"/>
              <a:gd name="connsiteX10" fmla="*/ 4772548 w 6032665"/>
              <a:gd name="connsiteY10" fmla="*/ 3855280 h 3855280"/>
              <a:gd name="connsiteX11" fmla="*/ 6032665 w 6032665"/>
              <a:gd name="connsiteY11" fmla="*/ 3503221 h 3855280"/>
              <a:gd name="connsiteX0" fmla="*/ 6028839 w 6032665"/>
              <a:gd name="connsiteY0" fmla="*/ 804864 h 3855280"/>
              <a:gd name="connsiteX1" fmla="*/ 3972296 w 6032665"/>
              <a:gd name="connsiteY1" fmla="*/ 207818 h 3855280"/>
              <a:gd name="connsiteX2" fmla="*/ 3764478 w 6032665"/>
              <a:gd name="connsiteY2" fmla="*/ 641267 h 3855280"/>
              <a:gd name="connsiteX3" fmla="*/ 1834738 w 6032665"/>
              <a:gd name="connsiteY3" fmla="*/ 0 h 3855280"/>
              <a:gd name="connsiteX4" fmla="*/ 926275 w 6032665"/>
              <a:gd name="connsiteY4" fmla="*/ 534390 h 3855280"/>
              <a:gd name="connsiteX5" fmla="*/ 243444 w 6032665"/>
              <a:gd name="connsiteY5" fmla="*/ 190005 h 3855280"/>
              <a:gd name="connsiteX6" fmla="*/ 0 w 6032665"/>
              <a:gd name="connsiteY6" fmla="*/ 2101932 h 3855280"/>
              <a:gd name="connsiteX7" fmla="*/ 1335974 w 6032665"/>
              <a:gd name="connsiteY7" fmla="*/ 2600696 h 3855280"/>
              <a:gd name="connsiteX8" fmla="*/ 2790701 w 6032665"/>
              <a:gd name="connsiteY8" fmla="*/ 2381003 h 3855280"/>
              <a:gd name="connsiteX9" fmla="*/ 4778403 w 6032665"/>
              <a:gd name="connsiteY9" fmla="*/ 3470874 h 3855280"/>
              <a:gd name="connsiteX10" fmla="*/ 4772548 w 6032665"/>
              <a:gd name="connsiteY10" fmla="*/ 3855280 h 3855280"/>
              <a:gd name="connsiteX11" fmla="*/ 6032665 w 6032665"/>
              <a:gd name="connsiteY11" fmla="*/ 3503221 h 3855280"/>
              <a:gd name="connsiteX0" fmla="*/ 6028839 w 6032665"/>
              <a:gd name="connsiteY0" fmla="*/ 804864 h 3855280"/>
              <a:gd name="connsiteX1" fmla="*/ 3972296 w 6032665"/>
              <a:gd name="connsiteY1" fmla="*/ 207818 h 3855280"/>
              <a:gd name="connsiteX2" fmla="*/ 3764478 w 6032665"/>
              <a:gd name="connsiteY2" fmla="*/ 641267 h 3855280"/>
              <a:gd name="connsiteX3" fmla="*/ 1834738 w 6032665"/>
              <a:gd name="connsiteY3" fmla="*/ 0 h 3855280"/>
              <a:gd name="connsiteX4" fmla="*/ 926275 w 6032665"/>
              <a:gd name="connsiteY4" fmla="*/ 534390 h 3855280"/>
              <a:gd name="connsiteX5" fmla="*/ 243444 w 6032665"/>
              <a:gd name="connsiteY5" fmla="*/ 190005 h 3855280"/>
              <a:gd name="connsiteX6" fmla="*/ 0 w 6032665"/>
              <a:gd name="connsiteY6" fmla="*/ 2101932 h 3855280"/>
              <a:gd name="connsiteX7" fmla="*/ 1335974 w 6032665"/>
              <a:gd name="connsiteY7" fmla="*/ 2600696 h 3855280"/>
              <a:gd name="connsiteX8" fmla="*/ 2790701 w 6032665"/>
              <a:gd name="connsiteY8" fmla="*/ 2381003 h 3855280"/>
              <a:gd name="connsiteX9" fmla="*/ 4773087 w 6032665"/>
              <a:gd name="connsiteY9" fmla="*/ 3468216 h 3855280"/>
              <a:gd name="connsiteX10" fmla="*/ 4772548 w 6032665"/>
              <a:gd name="connsiteY10" fmla="*/ 3855280 h 3855280"/>
              <a:gd name="connsiteX11" fmla="*/ 6032665 w 6032665"/>
              <a:gd name="connsiteY11" fmla="*/ 3503221 h 3855280"/>
              <a:gd name="connsiteX0" fmla="*/ 6028839 w 6032665"/>
              <a:gd name="connsiteY0" fmla="*/ 826129 h 3876545"/>
              <a:gd name="connsiteX1" fmla="*/ 3972296 w 6032665"/>
              <a:gd name="connsiteY1" fmla="*/ 229083 h 3876545"/>
              <a:gd name="connsiteX2" fmla="*/ 3764478 w 6032665"/>
              <a:gd name="connsiteY2" fmla="*/ 662532 h 3876545"/>
              <a:gd name="connsiteX3" fmla="*/ 1829421 w 6032665"/>
              <a:gd name="connsiteY3" fmla="*/ 0 h 3876545"/>
              <a:gd name="connsiteX4" fmla="*/ 926275 w 6032665"/>
              <a:gd name="connsiteY4" fmla="*/ 555655 h 3876545"/>
              <a:gd name="connsiteX5" fmla="*/ 243444 w 6032665"/>
              <a:gd name="connsiteY5" fmla="*/ 211270 h 3876545"/>
              <a:gd name="connsiteX6" fmla="*/ 0 w 6032665"/>
              <a:gd name="connsiteY6" fmla="*/ 2123197 h 3876545"/>
              <a:gd name="connsiteX7" fmla="*/ 1335974 w 6032665"/>
              <a:gd name="connsiteY7" fmla="*/ 2621961 h 3876545"/>
              <a:gd name="connsiteX8" fmla="*/ 2790701 w 6032665"/>
              <a:gd name="connsiteY8" fmla="*/ 2402268 h 3876545"/>
              <a:gd name="connsiteX9" fmla="*/ 4773087 w 6032665"/>
              <a:gd name="connsiteY9" fmla="*/ 3489481 h 3876545"/>
              <a:gd name="connsiteX10" fmla="*/ 4772548 w 6032665"/>
              <a:gd name="connsiteY10" fmla="*/ 3876545 h 3876545"/>
              <a:gd name="connsiteX11" fmla="*/ 6032665 w 6032665"/>
              <a:gd name="connsiteY11" fmla="*/ 3524486 h 3876545"/>
              <a:gd name="connsiteX0" fmla="*/ 6028839 w 6032665"/>
              <a:gd name="connsiteY0" fmla="*/ 823471 h 3873887"/>
              <a:gd name="connsiteX1" fmla="*/ 3972296 w 6032665"/>
              <a:gd name="connsiteY1" fmla="*/ 226425 h 3873887"/>
              <a:gd name="connsiteX2" fmla="*/ 3764478 w 6032665"/>
              <a:gd name="connsiteY2" fmla="*/ 659874 h 3873887"/>
              <a:gd name="connsiteX3" fmla="*/ 1816130 w 6032665"/>
              <a:gd name="connsiteY3" fmla="*/ 0 h 3873887"/>
              <a:gd name="connsiteX4" fmla="*/ 926275 w 6032665"/>
              <a:gd name="connsiteY4" fmla="*/ 552997 h 3873887"/>
              <a:gd name="connsiteX5" fmla="*/ 243444 w 6032665"/>
              <a:gd name="connsiteY5" fmla="*/ 208612 h 3873887"/>
              <a:gd name="connsiteX6" fmla="*/ 0 w 6032665"/>
              <a:gd name="connsiteY6" fmla="*/ 2120539 h 3873887"/>
              <a:gd name="connsiteX7" fmla="*/ 1335974 w 6032665"/>
              <a:gd name="connsiteY7" fmla="*/ 2619303 h 3873887"/>
              <a:gd name="connsiteX8" fmla="*/ 2790701 w 6032665"/>
              <a:gd name="connsiteY8" fmla="*/ 2399610 h 3873887"/>
              <a:gd name="connsiteX9" fmla="*/ 4773087 w 6032665"/>
              <a:gd name="connsiteY9" fmla="*/ 3486823 h 3873887"/>
              <a:gd name="connsiteX10" fmla="*/ 4772548 w 6032665"/>
              <a:gd name="connsiteY10" fmla="*/ 3873887 h 3873887"/>
              <a:gd name="connsiteX11" fmla="*/ 6032665 w 6032665"/>
              <a:gd name="connsiteY11" fmla="*/ 3521828 h 387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2665" h="3873887">
                <a:moveTo>
                  <a:pt x="6028839" y="823471"/>
                </a:moveTo>
                <a:lnTo>
                  <a:pt x="3972296" y="226425"/>
                </a:lnTo>
                <a:lnTo>
                  <a:pt x="3764478" y="659874"/>
                </a:lnTo>
                <a:lnTo>
                  <a:pt x="1816130" y="0"/>
                </a:lnTo>
                <a:lnTo>
                  <a:pt x="926275" y="552997"/>
                </a:lnTo>
                <a:lnTo>
                  <a:pt x="243444" y="208612"/>
                </a:lnTo>
                <a:lnTo>
                  <a:pt x="0" y="2120539"/>
                </a:lnTo>
                <a:lnTo>
                  <a:pt x="1335974" y="2619303"/>
                </a:lnTo>
                <a:lnTo>
                  <a:pt x="2790701" y="2399610"/>
                </a:lnTo>
                <a:lnTo>
                  <a:pt x="4773087" y="3486823"/>
                </a:lnTo>
                <a:cubicBezTo>
                  <a:pt x="4771108" y="3617452"/>
                  <a:pt x="4774527" y="3743258"/>
                  <a:pt x="4772548" y="3873887"/>
                </a:cubicBezTo>
                <a:lnTo>
                  <a:pt x="6032665" y="3521828"/>
                </a:lnTo>
              </a:path>
            </a:pathLst>
          </a:custGeom>
          <a:noFill/>
          <a:ln w="28575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cxnSp>
        <p:nvCxnSpPr>
          <p:cNvPr id="22" name="Lige forbindelse 21"/>
          <p:cNvCxnSpPr/>
          <p:nvPr userDrawn="1"/>
        </p:nvCxnSpPr>
        <p:spPr>
          <a:xfrm flipH="1">
            <a:off x="8584231" y="3248981"/>
            <a:ext cx="728128" cy="1106255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forbindelse 32"/>
          <p:cNvCxnSpPr>
            <a:stCxn id="30" idx="1"/>
            <a:endCxn id="18" idx="8"/>
          </p:cNvCxnSpPr>
          <p:nvPr userDrawn="1"/>
        </p:nvCxnSpPr>
        <p:spPr>
          <a:xfrm flipH="1">
            <a:off x="7869381" y="4393722"/>
            <a:ext cx="243284" cy="819545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Lige forbindelse 35"/>
          <p:cNvCxnSpPr>
            <a:stCxn id="30" idx="3"/>
            <a:endCxn id="18" idx="9"/>
          </p:cNvCxnSpPr>
          <p:nvPr userDrawn="1"/>
        </p:nvCxnSpPr>
        <p:spPr>
          <a:xfrm flipH="1">
            <a:off x="10512561" y="4505213"/>
            <a:ext cx="41400" cy="1795266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Kombinationstegning 29"/>
          <p:cNvSpPr/>
          <p:nvPr userDrawn="1"/>
        </p:nvSpPr>
        <p:spPr>
          <a:xfrm>
            <a:off x="5390552" y="3375804"/>
            <a:ext cx="6816785" cy="1506747"/>
          </a:xfrm>
          <a:custGeom>
            <a:avLst/>
            <a:gdLst>
              <a:gd name="connsiteX0" fmla="*/ 0 w 5112589"/>
              <a:gd name="connsiteY0" fmla="*/ 0 h 1506747"/>
              <a:gd name="connsiteX1" fmla="*/ 2041585 w 5112589"/>
              <a:gd name="connsiteY1" fmla="*/ 1017917 h 1506747"/>
              <a:gd name="connsiteX2" fmla="*/ 3904891 w 5112589"/>
              <a:gd name="connsiteY2" fmla="*/ 862641 h 1506747"/>
              <a:gd name="connsiteX3" fmla="*/ 3899140 w 5112589"/>
              <a:gd name="connsiteY3" fmla="*/ 1121434 h 1506747"/>
              <a:gd name="connsiteX4" fmla="*/ 5112589 w 5112589"/>
              <a:gd name="connsiteY4" fmla="*/ 1506747 h 1506747"/>
              <a:gd name="connsiteX5" fmla="*/ 5112589 w 5112589"/>
              <a:gd name="connsiteY5" fmla="*/ 1506747 h 1506747"/>
              <a:gd name="connsiteX0" fmla="*/ 0 w 5112589"/>
              <a:gd name="connsiteY0" fmla="*/ 0 h 1506747"/>
              <a:gd name="connsiteX1" fmla="*/ 2041585 w 5112589"/>
              <a:gd name="connsiteY1" fmla="*/ 1017917 h 1506747"/>
              <a:gd name="connsiteX2" fmla="*/ 3904891 w 5112589"/>
              <a:gd name="connsiteY2" fmla="*/ 862641 h 1506747"/>
              <a:gd name="connsiteX3" fmla="*/ 3872558 w 5112589"/>
              <a:gd name="connsiteY3" fmla="*/ 1116118 h 1506747"/>
              <a:gd name="connsiteX4" fmla="*/ 5112589 w 5112589"/>
              <a:gd name="connsiteY4" fmla="*/ 1506747 h 1506747"/>
              <a:gd name="connsiteX5" fmla="*/ 5112589 w 5112589"/>
              <a:gd name="connsiteY5" fmla="*/ 1506747 h 1506747"/>
              <a:gd name="connsiteX0" fmla="*/ 0 w 5112589"/>
              <a:gd name="connsiteY0" fmla="*/ 0 h 1506747"/>
              <a:gd name="connsiteX1" fmla="*/ 2041585 w 5112589"/>
              <a:gd name="connsiteY1" fmla="*/ 1017917 h 1506747"/>
              <a:gd name="connsiteX2" fmla="*/ 3872994 w 5112589"/>
              <a:gd name="connsiteY2" fmla="*/ 865300 h 1506747"/>
              <a:gd name="connsiteX3" fmla="*/ 3872558 w 5112589"/>
              <a:gd name="connsiteY3" fmla="*/ 1116118 h 1506747"/>
              <a:gd name="connsiteX4" fmla="*/ 5112589 w 5112589"/>
              <a:gd name="connsiteY4" fmla="*/ 1506747 h 1506747"/>
              <a:gd name="connsiteX5" fmla="*/ 5112589 w 5112589"/>
              <a:gd name="connsiteY5" fmla="*/ 1506747 h 1506747"/>
              <a:gd name="connsiteX0" fmla="*/ 0 w 5112589"/>
              <a:gd name="connsiteY0" fmla="*/ 0 h 1506747"/>
              <a:gd name="connsiteX1" fmla="*/ 2041585 w 5112589"/>
              <a:gd name="connsiteY1" fmla="*/ 1017917 h 1506747"/>
              <a:gd name="connsiteX2" fmla="*/ 3872994 w 5112589"/>
              <a:gd name="connsiteY2" fmla="*/ 865300 h 1506747"/>
              <a:gd name="connsiteX3" fmla="*/ 3867242 w 5112589"/>
              <a:gd name="connsiteY3" fmla="*/ 1116118 h 1506747"/>
              <a:gd name="connsiteX4" fmla="*/ 5112589 w 5112589"/>
              <a:gd name="connsiteY4" fmla="*/ 1506747 h 1506747"/>
              <a:gd name="connsiteX5" fmla="*/ 5112589 w 5112589"/>
              <a:gd name="connsiteY5" fmla="*/ 1506747 h 1506747"/>
              <a:gd name="connsiteX0" fmla="*/ 0 w 5112589"/>
              <a:gd name="connsiteY0" fmla="*/ 0 h 1506747"/>
              <a:gd name="connsiteX1" fmla="*/ 2041585 w 5112589"/>
              <a:gd name="connsiteY1" fmla="*/ 1017917 h 1506747"/>
              <a:gd name="connsiteX2" fmla="*/ 3872994 w 5112589"/>
              <a:gd name="connsiteY2" fmla="*/ 865300 h 1506747"/>
              <a:gd name="connsiteX3" fmla="*/ 3875217 w 5112589"/>
              <a:gd name="connsiteY3" fmla="*/ 1124092 h 1506747"/>
              <a:gd name="connsiteX4" fmla="*/ 5112589 w 5112589"/>
              <a:gd name="connsiteY4" fmla="*/ 1506747 h 1506747"/>
              <a:gd name="connsiteX5" fmla="*/ 5112589 w 5112589"/>
              <a:gd name="connsiteY5" fmla="*/ 1506747 h 1506747"/>
              <a:gd name="connsiteX0" fmla="*/ 0 w 5112589"/>
              <a:gd name="connsiteY0" fmla="*/ 0 h 1506747"/>
              <a:gd name="connsiteX1" fmla="*/ 2041585 w 5112589"/>
              <a:gd name="connsiteY1" fmla="*/ 1017917 h 1506747"/>
              <a:gd name="connsiteX2" fmla="*/ 3872994 w 5112589"/>
              <a:gd name="connsiteY2" fmla="*/ 865300 h 1506747"/>
              <a:gd name="connsiteX3" fmla="*/ 3864584 w 5112589"/>
              <a:gd name="connsiteY3" fmla="*/ 1121434 h 1506747"/>
              <a:gd name="connsiteX4" fmla="*/ 5112589 w 5112589"/>
              <a:gd name="connsiteY4" fmla="*/ 1506747 h 1506747"/>
              <a:gd name="connsiteX5" fmla="*/ 5112589 w 5112589"/>
              <a:gd name="connsiteY5" fmla="*/ 1506747 h 1506747"/>
              <a:gd name="connsiteX0" fmla="*/ 0 w 5112589"/>
              <a:gd name="connsiteY0" fmla="*/ 0 h 1506747"/>
              <a:gd name="connsiteX1" fmla="*/ 2041585 w 5112589"/>
              <a:gd name="connsiteY1" fmla="*/ 1017917 h 1506747"/>
              <a:gd name="connsiteX2" fmla="*/ 3872994 w 5112589"/>
              <a:gd name="connsiteY2" fmla="*/ 865300 h 1506747"/>
              <a:gd name="connsiteX3" fmla="*/ 3872559 w 5112589"/>
              <a:gd name="connsiteY3" fmla="*/ 1126750 h 1506747"/>
              <a:gd name="connsiteX4" fmla="*/ 5112589 w 5112589"/>
              <a:gd name="connsiteY4" fmla="*/ 1506747 h 1506747"/>
              <a:gd name="connsiteX5" fmla="*/ 5112589 w 5112589"/>
              <a:gd name="connsiteY5" fmla="*/ 1506747 h 1506747"/>
              <a:gd name="connsiteX0" fmla="*/ 0 w 5112589"/>
              <a:gd name="connsiteY0" fmla="*/ 0 h 1506747"/>
              <a:gd name="connsiteX1" fmla="*/ 2041585 w 5112589"/>
              <a:gd name="connsiteY1" fmla="*/ 1017917 h 1506747"/>
              <a:gd name="connsiteX2" fmla="*/ 3872994 w 5112589"/>
              <a:gd name="connsiteY2" fmla="*/ 865300 h 1506747"/>
              <a:gd name="connsiteX3" fmla="*/ 3867242 w 5112589"/>
              <a:gd name="connsiteY3" fmla="*/ 1126750 h 1506747"/>
              <a:gd name="connsiteX4" fmla="*/ 5112589 w 5112589"/>
              <a:gd name="connsiteY4" fmla="*/ 1506747 h 1506747"/>
              <a:gd name="connsiteX5" fmla="*/ 5112589 w 5112589"/>
              <a:gd name="connsiteY5" fmla="*/ 1506747 h 1506747"/>
              <a:gd name="connsiteX0" fmla="*/ 0 w 5112589"/>
              <a:gd name="connsiteY0" fmla="*/ 0 h 1506747"/>
              <a:gd name="connsiteX1" fmla="*/ 2041585 w 5112589"/>
              <a:gd name="connsiteY1" fmla="*/ 1017917 h 1506747"/>
              <a:gd name="connsiteX2" fmla="*/ 3872994 w 5112589"/>
              <a:gd name="connsiteY2" fmla="*/ 865300 h 1506747"/>
              <a:gd name="connsiteX3" fmla="*/ 3872558 w 5112589"/>
              <a:gd name="connsiteY3" fmla="*/ 1129409 h 1506747"/>
              <a:gd name="connsiteX4" fmla="*/ 5112589 w 5112589"/>
              <a:gd name="connsiteY4" fmla="*/ 1506747 h 1506747"/>
              <a:gd name="connsiteX5" fmla="*/ 5112589 w 5112589"/>
              <a:gd name="connsiteY5" fmla="*/ 1506747 h 15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2589" h="1506747">
                <a:moveTo>
                  <a:pt x="0" y="0"/>
                </a:moveTo>
                <a:lnTo>
                  <a:pt x="2041585" y="1017917"/>
                </a:lnTo>
                <a:lnTo>
                  <a:pt x="3872994" y="865300"/>
                </a:lnTo>
                <a:cubicBezTo>
                  <a:pt x="3872849" y="948906"/>
                  <a:pt x="3872703" y="1045803"/>
                  <a:pt x="3872558" y="1129409"/>
                </a:cubicBezTo>
                <a:lnTo>
                  <a:pt x="5112589" y="1506747"/>
                </a:lnTo>
                <a:lnTo>
                  <a:pt x="5112589" y="1506747"/>
                </a:lnTo>
              </a:path>
            </a:pathLst>
          </a:custGeom>
          <a:noFill/>
          <a:ln w="28575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cxnSp>
        <p:nvCxnSpPr>
          <p:cNvPr id="50" name="Lige forbindelse 49"/>
          <p:cNvCxnSpPr/>
          <p:nvPr userDrawn="1"/>
        </p:nvCxnSpPr>
        <p:spPr>
          <a:xfrm flipH="1">
            <a:off x="11119105" y="4266315"/>
            <a:ext cx="1094161" cy="362213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Kombinationstegning 50"/>
          <p:cNvSpPr/>
          <p:nvPr userDrawn="1"/>
        </p:nvSpPr>
        <p:spPr>
          <a:xfrm>
            <a:off x="6994358" y="5311626"/>
            <a:ext cx="2134445" cy="580049"/>
          </a:xfrm>
          <a:custGeom>
            <a:avLst/>
            <a:gdLst>
              <a:gd name="connsiteX0" fmla="*/ 0 w 1637654"/>
              <a:gd name="connsiteY0" fmla="*/ 0 h 594101"/>
              <a:gd name="connsiteX1" fmla="*/ 485614 w 1637654"/>
              <a:gd name="connsiteY1" fmla="*/ 594101 h 594101"/>
              <a:gd name="connsiteX2" fmla="*/ 1637654 w 1637654"/>
              <a:gd name="connsiteY2" fmla="*/ 428786 h 594101"/>
              <a:gd name="connsiteX3" fmla="*/ 1637654 w 1637654"/>
              <a:gd name="connsiteY3" fmla="*/ 428786 h 594101"/>
              <a:gd name="connsiteX0" fmla="*/ 0 w 1637654"/>
              <a:gd name="connsiteY0" fmla="*/ 0 h 568271"/>
              <a:gd name="connsiteX1" fmla="*/ 464949 w 1637654"/>
              <a:gd name="connsiteY1" fmla="*/ 568271 h 568271"/>
              <a:gd name="connsiteX2" fmla="*/ 1637654 w 1637654"/>
              <a:gd name="connsiteY2" fmla="*/ 428786 h 568271"/>
              <a:gd name="connsiteX3" fmla="*/ 1637654 w 1637654"/>
              <a:gd name="connsiteY3" fmla="*/ 428786 h 568271"/>
              <a:gd name="connsiteX0" fmla="*/ 0 w 1637654"/>
              <a:gd name="connsiteY0" fmla="*/ 0 h 596945"/>
              <a:gd name="connsiteX1" fmla="*/ 483087 w 1637654"/>
              <a:gd name="connsiteY1" fmla="*/ 596945 h 596945"/>
              <a:gd name="connsiteX2" fmla="*/ 1637654 w 1637654"/>
              <a:gd name="connsiteY2" fmla="*/ 428786 h 596945"/>
              <a:gd name="connsiteX3" fmla="*/ 1637654 w 1637654"/>
              <a:gd name="connsiteY3" fmla="*/ 428786 h 59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7654" h="596945">
                <a:moveTo>
                  <a:pt x="0" y="0"/>
                </a:moveTo>
                <a:lnTo>
                  <a:pt x="483087" y="596945"/>
                </a:lnTo>
                <a:lnTo>
                  <a:pt x="1637654" y="428786"/>
                </a:lnTo>
                <a:lnTo>
                  <a:pt x="1637654" y="428786"/>
                </a:lnTo>
              </a:path>
            </a:pathLst>
          </a:cu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821031EE-185D-4181-9768-5113E2F7A1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047" y="240269"/>
            <a:ext cx="1466251" cy="42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04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6104" y="588396"/>
            <a:ext cx="10919792" cy="8703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redigere i master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8BD7C5E5-BD0B-4CE9-BE6C-A355FBF7C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587" y="1779588"/>
            <a:ext cx="5990400" cy="3770312"/>
          </a:xfrm>
        </p:spPr>
        <p:txBody>
          <a:bodyPr/>
          <a:lstStyle>
            <a:lvl1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  <a:latin typeface="GT America Medium" panose="00000600000000000000" pitchFamily="2" charset="0"/>
              </a:defRPr>
            </a:lvl1pPr>
            <a:lvl2pPr marL="0" indent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>
                <a:solidFill>
                  <a:schemeClr val="bg1"/>
                </a:solidFill>
                <a:latin typeface="GT America" panose="00000500000000000000" pitchFamily="2" charset="0"/>
              </a:defRPr>
            </a:lvl3pPr>
            <a:lvl4pPr marL="180000" indent="-180000">
              <a:lnSpc>
                <a:spcPct val="8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  <a:latin typeface="+mn-lt"/>
              </a:defRPr>
            </a:lvl4pPr>
            <a:lvl5pPr marL="180000" indent="-180000">
              <a:lnSpc>
                <a:spcPct val="8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5pPr>
            <a:lvl6pPr marL="180000" indent="-180000">
              <a:lnSpc>
                <a:spcPct val="83000"/>
              </a:lnSpc>
              <a:defRPr sz="1200">
                <a:solidFill>
                  <a:schemeClr val="bg1"/>
                </a:solidFill>
                <a:latin typeface="+mn-lt"/>
              </a:defRPr>
            </a:lvl6pPr>
            <a:lvl7pPr marL="180000" indent="-180000">
              <a:lnSpc>
                <a:spcPct val="83000"/>
              </a:lnSpc>
              <a:defRPr sz="1200">
                <a:solidFill>
                  <a:schemeClr val="bg1"/>
                </a:solidFill>
                <a:latin typeface="+mn-lt"/>
              </a:defRPr>
            </a:lvl7pPr>
            <a:lvl8pPr marL="180000" indent="-180000">
              <a:lnSpc>
                <a:spcPct val="83000"/>
              </a:lnSpc>
              <a:defRPr sz="1200">
                <a:solidFill>
                  <a:schemeClr val="bg1"/>
                </a:solidFill>
                <a:latin typeface="+mn-lt"/>
              </a:defRPr>
            </a:lvl8pPr>
            <a:lvl9pPr marL="180000" indent="-180000">
              <a:lnSpc>
                <a:spcPct val="83000"/>
              </a:lnSpc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4" name="DK">
            <a:extLst>
              <a:ext uri="{FF2B5EF4-FFF2-40B4-BE49-F238E27FC236}">
                <a16:creationId xmlns:a16="http://schemas.microsoft.com/office/drawing/2014/main" id="{DA7D9345-5B42-4DC2-ABA7-EAEF4DA236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200" y="3657600"/>
            <a:ext cx="3053290" cy="3079130"/>
          </a:xfrm>
          <a:prstGeom prst="rect">
            <a:avLst/>
          </a:prstGeom>
        </p:spPr>
      </p:pic>
      <p:sp>
        <p:nvSpPr>
          <p:cNvPr id="13" name="Date_DateCustomA">
            <a:extLst>
              <a:ext uri="{FF2B5EF4-FFF2-40B4-BE49-F238E27FC236}">
                <a16:creationId xmlns:a16="http://schemas.microsoft.com/office/drawing/2014/main" id="{50A17628-5DA8-4829-99A2-77B63771D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 hidden="1">
            <a:extLst>
              <a:ext uri="{FF2B5EF4-FFF2-40B4-BE49-F238E27FC236}">
                <a16:creationId xmlns:a16="http://schemas.microsoft.com/office/drawing/2014/main" id="{87AA1917-AEE7-4D73-B521-566BCEA9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FDFE7632-EEE0-4F57-98B7-38A8E97E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9018658"/>
      </p:ext>
    </p:extLst>
  </p:cSld>
  <p:clrMapOvr>
    <a:masterClrMapping/>
  </p:clrMapOvr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tekst/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6104" y="1781090"/>
            <a:ext cx="10919792" cy="3769200"/>
          </a:xfrm>
        </p:spPr>
        <p:txBody>
          <a:bodyPr/>
          <a:lstStyle>
            <a:lvl3pPr>
              <a:spcBef>
                <a:spcPts val="1800"/>
              </a:spcBef>
              <a:defRPr/>
            </a:lvl3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da-DK" noProof="0" dirty="0"/>
              <a:t>Rediger typografien i masterens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E53F02B-D26E-418E-A416-C93477225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3A3BA04D-9E5E-4949-B713-0A5F007FD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8D0A8112-E3F8-47A0-9211-316B6021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52437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redigere i master</a:t>
            </a:r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98216C5D-E802-4733-BA57-6A04B79B76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999" y="1779588"/>
            <a:ext cx="10910991" cy="326728"/>
          </a:xfrm>
          <a:solidFill>
            <a:schemeClr val="bg1"/>
          </a:solidFill>
          <a:effectLst>
            <a:outerShdw dist="6350" dir="5400000" algn="t" rotWithShape="0">
              <a:schemeClr val="tx1"/>
            </a:outerShdw>
          </a:effectLst>
        </p:spPr>
        <p:txBody>
          <a:bodyPr lIns="576000" tIns="72000" bIns="50400">
            <a:spAutoFit/>
          </a:bodyPr>
          <a:lstStyle>
            <a:lvl1pPr marL="0" indent="0">
              <a:lnSpc>
                <a:spcPct val="98000"/>
              </a:lnSpc>
              <a:buNone/>
              <a:defRPr lang="da-DK" sz="1100" b="0" kern="1200" dirty="0" smtClean="0">
                <a:solidFill>
                  <a:schemeClr val="accent5"/>
                </a:solidFill>
                <a:latin typeface="GT America Bold" panose="00000800000000000000" pitchFamily="2" charset="0"/>
                <a:ea typeface="+mn-ea"/>
                <a:cs typeface="+mn-cs"/>
              </a:defRPr>
            </a:lvl1pPr>
            <a:lvl2pPr>
              <a:defRPr sz="850"/>
            </a:lvl2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a-DK" dirty="0"/>
              <a:t>Klik og indsæt tekst, streg vokser nedad ved flere linjer. Ved flere linjer skal boksen til diagrammer og tabeller manuelt gøres mindre.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1FEF48E-CD69-45C7-B15A-31BB6058994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104" y="1764237"/>
            <a:ext cx="469680" cy="252166"/>
          </a:xfrm>
          <a:custGeom>
            <a:avLst/>
            <a:gdLst>
              <a:gd name="connsiteX0" fmla="*/ 0 w 4013919"/>
              <a:gd name="connsiteY0" fmla="*/ 0 h 560153"/>
              <a:gd name="connsiteX1" fmla="*/ 4013919 w 4013919"/>
              <a:gd name="connsiteY1" fmla="*/ 0 h 560153"/>
              <a:gd name="connsiteX2" fmla="*/ 4013919 w 4013919"/>
              <a:gd name="connsiteY2" fmla="*/ 560153 h 560153"/>
              <a:gd name="connsiteX3" fmla="*/ 0 w 4013919"/>
              <a:gd name="connsiteY3" fmla="*/ 560153 h 560153"/>
              <a:gd name="connsiteX4" fmla="*/ 0 w 4013919"/>
              <a:gd name="connsiteY4" fmla="*/ 0 h 560153"/>
              <a:gd name="connsiteX0" fmla="*/ 0 w 4013919"/>
              <a:gd name="connsiteY0" fmla="*/ 0 h 560153"/>
              <a:gd name="connsiteX1" fmla="*/ 4013919 w 4013919"/>
              <a:gd name="connsiteY1" fmla="*/ 0 h 560153"/>
              <a:gd name="connsiteX2" fmla="*/ 0 w 4013919"/>
              <a:gd name="connsiteY2" fmla="*/ 560153 h 560153"/>
              <a:gd name="connsiteX3" fmla="*/ 0 w 4013919"/>
              <a:gd name="connsiteY3" fmla="*/ 0 h 560153"/>
              <a:gd name="connsiteX0" fmla="*/ 0 w 4013919"/>
              <a:gd name="connsiteY0" fmla="*/ 0 h 0"/>
              <a:gd name="connsiteX1" fmla="*/ 4013919 w 4013919"/>
              <a:gd name="connsiteY1" fmla="*/ 0 h 0"/>
              <a:gd name="connsiteX2" fmla="*/ 0 w 4013919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3919">
                <a:moveTo>
                  <a:pt x="0" y="0"/>
                </a:moveTo>
                <a:lnTo>
                  <a:pt x="4013919" y="0"/>
                </a:lnTo>
                <a:lnTo>
                  <a:pt x="0" y="0"/>
                </a:lnTo>
                <a:close/>
              </a:path>
            </a:pathLst>
          </a:custGeom>
          <a:ln w="25400" cap="sq">
            <a:solidFill>
              <a:schemeClr val="tx2"/>
            </a:solidFill>
            <a:bevel/>
          </a:ln>
        </p:spPr>
        <p:txBody>
          <a:bodyPr wrap="none" lIns="0" tIns="97200">
            <a:spAutoFit/>
          </a:bodyPr>
          <a:lstStyle>
            <a:lvl1pPr marL="0" indent="0">
              <a:buFontTx/>
              <a:buNone/>
              <a:defRPr sz="1100"/>
            </a:lvl1pPr>
            <a:lvl2pPr>
              <a:defRPr sz="850"/>
            </a:lvl2pPr>
          </a:lstStyle>
          <a:p>
            <a:pPr lvl="0"/>
            <a:r>
              <a:rPr lang="da-DK" dirty="0"/>
              <a:t>Figur x: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idx="1" hasCustomPrompt="1"/>
          </p:nvPr>
        </p:nvSpPr>
        <p:spPr>
          <a:xfrm>
            <a:off x="637200" y="2240975"/>
            <a:ext cx="10920896" cy="2877953"/>
          </a:xfrm>
        </p:spPr>
        <p:txBody>
          <a:bodyPr/>
          <a:lstStyle>
            <a:lvl1pPr>
              <a:defRPr/>
            </a:lvl1pPr>
            <a:lvl3pPr>
              <a:spcBef>
                <a:spcPts val="1800"/>
              </a:spcBef>
              <a:defRPr/>
            </a:lvl3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da-DK" noProof="0" dirty="0"/>
              <a:t>Indsæt diagram via fanen Dansk Erhverv, tabeller findes i Slides 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4A7BC63A-E417-4B5A-B230-0ED05F8C02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5218920"/>
            <a:ext cx="10920872" cy="329940"/>
          </a:xfrm>
          <a:custGeom>
            <a:avLst/>
            <a:gdLst>
              <a:gd name="connsiteX0" fmla="*/ 0 w 10920872"/>
              <a:gd name="connsiteY0" fmla="*/ 0 h 329940"/>
              <a:gd name="connsiteX1" fmla="*/ 10920872 w 10920872"/>
              <a:gd name="connsiteY1" fmla="*/ 0 h 329940"/>
              <a:gd name="connsiteX2" fmla="*/ 10920872 w 10920872"/>
              <a:gd name="connsiteY2" fmla="*/ 329940 h 329940"/>
              <a:gd name="connsiteX3" fmla="*/ 0 w 10920872"/>
              <a:gd name="connsiteY3" fmla="*/ 329940 h 329940"/>
              <a:gd name="connsiteX4" fmla="*/ 0 w 10920872"/>
              <a:gd name="connsiteY4" fmla="*/ 0 h 329940"/>
              <a:gd name="connsiteX0" fmla="*/ 0 w 10920872"/>
              <a:gd name="connsiteY0" fmla="*/ 0 h 329940"/>
              <a:gd name="connsiteX1" fmla="*/ 10920872 w 10920872"/>
              <a:gd name="connsiteY1" fmla="*/ 0 h 329940"/>
              <a:gd name="connsiteX2" fmla="*/ 10920872 w 10920872"/>
              <a:gd name="connsiteY2" fmla="*/ 329940 h 329940"/>
              <a:gd name="connsiteX3" fmla="*/ 0 w 10920872"/>
              <a:gd name="connsiteY3" fmla="*/ 0 h 329940"/>
              <a:gd name="connsiteX0" fmla="*/ 0 w 10920872"/>
              <a:gd name="connsiteY0" fmla="*/ 0 h 0"/>
              <a:gd name="connsiteX1" fmla="*/ 10920872 w 10920872"/>
              <a:gd name="connsiteY1" fmla="*/ 0 h 0"/>
              <a:gd name="connsiteX2" fmla="*/ 0 w 10920872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0872">
                <a:moveTo>
                  <a:pt x="0" y="0"/>
                </a:moveTo>
                <a:lnTo>
                  <a:pt x="1092087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sq">
            <a:solidFill>
              <a:schemeClr val="accent4"/>
            </a:solidFill>
            <a:bevel/>
          </a:ln>
          <a:effectLst/>
        </p:spPr>
        <p:txBody>
          <a:bodyPr wrap="square" tIns="100800" bIns="79200" anchor="b" anchorCtr="0">
            <a:sp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None/>
              <a:defRPr sz="900">
                <a:latin typeface="+mn-lt"/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da-DK" dirty="0"/>
              <a:t>Klik og indsæt kilde eller note, streg vokser opad ved flere linjer. Ved flere linjer skal boksen til diagrammer og tabeller manuelt gøres mindre.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E53F02B-D26E-418E-A416-C93477225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8D0A8112-E3F8-47A0-9211-316B6021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Pladsholder til dato 6" hidden="1">
            <a:extLst>
              <a:ext uri="{FF2B5EF4-FFF2-40B4-BE49-F238E27FC236}">
                <a16:creationId xmlns:a16="http://schemas.microsoft.com/office/drawing/2014/main" id="{56CC615B-BA4C-4AEE-8187-D6EB333BC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3672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104" y="588396"/>
            <a:ext cx="10919792" cy="870341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7200" y="1789200"/>
            <a:ext cx="5242572" cy="3769200"/>
          </a:xfr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2228" y="1789200"/>
            <a:ext cx="5243668" cy="3769200"/>
          </a:xfrm>
          <a:noFill/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CEA9474-592C-405C-B590-9B9638C0A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Pladsholder til sidefod 9" hidden="1">
            <a:extLst>
              <a:ext uri="{FF2B5EF4-FFF2-40B4-BE49-F238E27FC236}">
                <a16:creationId xmlns:a16="http://schemas.microsoft.com/office/drawing/2014/main" id="{C6090ED9-E378-4E34-8390-1763B8FB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dato 6" hidden="1">
            <a:extLst>
              <a:ext uri="{FF2B5EF4-FFF2-40B4-BE49-F238E27FC236}">
                <a16:creationId xmlns:a16="http://schemas.microsoft.com/office/drawing/2014/main" id="{9A88D6F5-BAFD-4389-AF92-BB9C7BF061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0687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lle foto/områ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104" y="588396"/>
            <a:ext cx="10919792" cy="870341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7200" y="1789200"/>
            <a:ext cx="5242572" cy="3769200"/>
          </a:xfr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4B7A026-898B-4F1D-AC27-3168C8D9CC0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12228" y="1789200"/>
            <a:ext cx="5245200" cy="3769200"/>
          </a:xfrm>
          <a:blipFill>
            <a:blip r:embed="rId2"/>
            <a:stretch>
              <a:fillRect/>
            </a:stretch>
          </a:blipFill>
        </p:spPr>
        <p:txBody>
          <a:bodyPr lIns="144000" tIns="108000" anchor="t" anchorCtr="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denne pladsholder og indsæt billede via Images Library 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CEA9474-592C-405C-B590-9B9638C0A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Pladsholder til sidefod 9" hidden="1">
            <a:extLst>
              <a:ext uri="{FF2B5EF4-FFF2-40B4-BE49-F238E27FC236}">
                <a16:creationId xmlns:a16="http://schemas.microsoft.com/office/drawing/2014/main" id="{C6090ED9-E378-4E34-8390-1763B8FB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dato 6" hidden="1">
            <a:extLst>
              <a:ext uri="{FF2B5EF4-FFF2-40B4-BE49-F238E27FC236}">
                <a16:creationId xmlns:a16="http://schemas.microsoft.com/office/drawing/2014/main" id="{F0A9386E-FF6D-416B-B73F-9A707499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54267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or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ggrund">
            <a:extLst>
              <a:ext uri="{FF2B5EF4-FFF2-40B4-BE49-F238E27FC236}">
                <a16:creationId xmlns:a16="http://schemas.microsoft.com/office/drawing/2014/main" id="{ED371F3E-0194-40C7-82DE-931E1C6CA794}"/>
              </a:ext>
            </a:extLst>
          </p:cNvPr>
          <p:cNvSpPr/>
          <p:nvPr userDrawn="1"/>
        </p:nvSpPr>
        <p:spPr>
          <a:xfrm>
            <a:off x="5352628" y="0"/>
            <a:ext cx="6840571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489E662-74C0-48FF-B667-68A0BB783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104" y="588396"/>
            <a:ext cx="4716524" cy="1191192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 hasCustomPrompt="1"/>
          </p:nvPr>
        </p:nvSpPr>
        <p:spPr>
          <a:xfrm>
            <a:off x="5787483" y="0"/>
            <a:ext cx="6404517" cy="6858000"/>
          </a:xfrm>
          <a:blipFill>
            <a:blip r:embed="rId2"/>
            <a:stretch>
              <a:fillRect/>
            </a:stretch>
          </a:blipFill>
        </p:spPr>
        <p:txBody>
          <a:bodyPr lIns="144000" tIns="108000" anchor="t" anchorCtr="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denne pladsholder og indsæt billede via Images Library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942164" y="-1008541"/>
            <a:ext cx="394920" cy="180000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A1A359E3-68F4-4B79-9797-36FA8FE75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779588"/>
            <a:ext cx="4716000" cy="3769200"/>
          </a:xfr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dato 6" hidden="1">
            <a:extLst>
              <a:ext uri="{FF2B5EF4-FFF2-40B4-BE49-F238E27FC236}">
                <a16:creationId xmlns:a16="http://schemas.microsoft.com/office/drawing/2014/main" id="{26C22CEE-110D-4713-9BB1-CF686E240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0728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15844" y="1233873"/>
            <a:ext cx="4750419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5844" y="3780458"/>
            <a:ext cx="4750419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10" name="DK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1" b="14633"/>
          <a:stretch/>
        </p:blipFill>
        <p:spPr>
          <a:xfrm>
            <a:off x="7711098" y="1295204"/>
            <a:ext cx="4477725" cy="5562796"/>
          </a:xfrm>
          <a:prstGeom prst="rect">
            <a:avLst/>
          </a:prstGeom>
        </p:spPr>
      </p:pic>
      <p:sp>
        <p:nvSpPr>
          <p:cNvPr id="6" name="Pladsholder til sidefod 9" hidden="1">
            <a:extLst>
              <a:ext uri="{FF2B5EF4-FFF2-40B4-BE49-F238E27FC236}">
                <a16:creationId xmlns:a16="http://schemas.microsoft.com/office/drawing/2014/main" id="{F08CB346-E8BB-487A-A206-5DE8B76B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9CB96A36-7A19-4871-86A1-783F42B41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1809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D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15844" y="1233873"/>
            <a:ext cx="4750419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5844" y="3780458"/>
            <a:ext cx="4750419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DK">
            <a:extLst>
              <a:ext uri="{FF2B5EF4-FFF2-40B4-BE49-F238E27FC236}">
                <a16:creationId xmlns:a16="http://schemas.microsoft.com/office/drawing/2014/main" id="{8C6CB989-BF38-4D1A-816F-88C179F9A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1" b="14633"/>
          <a:stretch/>
        </p:blipFill>
        <p:spPr>
          <a:xfrm>
            <a:off x="7711098" y="1295204"/>
            <a:ext cx="4477725" cy="5562796"/>
          </a:xfrm>
          <a:prstGeom prst="rect">
            <a:avLst/>
          </a:prstGeom>
        </p:spPr>
      </p:pic>
      <p:sp>
        <p:nvSpPr>
          <p:cNvPr id="6" name="Pladsholder til sidefod 9" hidden="1">
            <a:extLst>
              <a:ext uri="{FF2B5EF4-FFF2-40B4-BE49-F238E27FC236}">
                <a16:creationId xmlns:a16="http://schemas.microsoft.com/office/drawing/2014/main" id="{A759845B-64DE-4A25-803B-D9A0AB30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Pladsholder til dato 6" hidden="1">
            <a:extLst>
              <a:ext uri="{FF2B5EF4-FFF2-40B4-BE49-F238E27FC236}">
                <a16:creationId xmlns:a16="http://schemas.microsoft.com/office/drawing/2014/main" id="{4145B6C1-E5A4-4EEA-8E66-0EC02BAA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52961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5844" y="1233873"/>
            <a:ext cx="4750419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5844" y="3780458"/>
            <a:ext cx="4750419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13" name="DK kort">
            <a:extLst>
              <a:ext uri="{FF2B5EF4-FFF2-40B4-BE49-F238E27FC236}">
                <a16:creationId xmlns:a16="http://schemas.microsoft.com/office/drawing/2014/main" id="{68DA2BEA-1884-4A49-ABFE-AF6DC62F99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94" y="1315844"/>
            <a:ext cx="5466460" cy="5352586"/>
          </a:xfrm>
          <a:prstGeom prst="rect">
            <a:avLst/>
          </a:prstGeom>
        </p:spPr>
      </p:pic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sidefod 9" hidden="1">
            <a:extLst>
              <a:ext uri="{FF2B5EF4-FFF2-40B4-BE49-F238E27FC236}">
                <a16:creationId xmlns:a16="http://schemas.microsoft.com/office/drawing/2014/main" id="{271CA1B3-5290-43B1-BDEB-577A80297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Pladsholder til dato 6" hidden="1">
            <a:extLst>
              <a:ext uri="{FF2B5EF4-FFF2-40B4-BE49-F238E27FC236}">
                <a16:creationId xmlns:a16="http://schemas.microsoft.com/office/drawing/2014/main" id="{9B3396CB-0689-4D01-97AA-8A581F8C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77452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3ADB1EB3-6916-4DE1-AB0A-BADB177FAF64}"/>
              </a:ext>
            </a:extLst>
          </p:cNvPr>
          <p:cNvSpPr txBox="1"/>
          <p:nvPr userDrawn="1"/>
        </p:nvSpPr>
        <p:spPr>
          <a:xfrm>
            <a:off x="1485574" y="500400"/>
            <a:ext cx="1175229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0" dirty="0">
                <a:solidFill>
                  <a:schemeClr val="accent1"/>
                </a:solidFill>
                <a:latin typeface="+mn-lt"/>
              </a:rPr>
              <a:t>”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ACBD424-A8B5-48F9-AD56-F7973E5D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57C4F546-3508-4A31-B397-270C43A7F6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4774" y="2062978"/>
            <a:ext cx="8526173" cy="32436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800" i="1">
                <a:solidFill>
                  <a:schemeClr val="accent1"/>
                </a:solidFill>
                <a:latin typeface="GT America Medium" panose="00000600000000000000" pitchFamily="2" charset="0"/>
              </a:defRPr>
            </a:lvl1pPr>
            <a:lvl2pPr marL="0" indent="0">
              <a:buFont typeface="Arial" panose="020B0604020202020204" pitchFamily="34" charset="0"/>
              <a:buChar char="​"/>
              <a:defRPr sz="2000" i="1"/>
            </a:lvl2pPr>
            <a:lvl3pPr>
              <a:defRPr i="1">
                <a:latin typeface="GT America" panose="00000500000000000000" pitchFamily="2" charset="0"/>
              </a:defRPr>
            </a:lvl3pPr>
            <a:lvl4pPr>
              <a:spcBef>
                <a:spcPts val="0"/>
              </a:spcBef>
              <a:defRPr>
                <a:solidFill>
                  <a:schemeClr val="accent5"/>
                </a:solidFill>
                <a:latin typeface="GT America" panose="00000500000000000000" pitchFamily="2" charset="0"/>
              </a:defRPr>
            </a:lvl4pPr>
          </a:lstStyle>
          <a:p>
            <a:pPr lvl="0"/>
            <a:r>
              <a:rPr lang="da-DK" dirty="0"/>
              <a:t>Klik og indsæt citat – Enter og Tab for næste tekst niveau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8" name="Pladsholder til sidefod 9" hidden="1">
            <a:extLst>
              <a:ext uri="{FF2B5EF4-FFF2-40B4-BE49-F238E27FC236}">
                <a16:creationId xmlns:a16="http://schemas.microsoft.com/office/drawing/2014/main" id="{CC12DEC9-E9D8-469A-A61F-D0EEFCEB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Pladsholder til dato 6" hidden="1">
            <a:extLst>
              <a:ext uri="{FF2B5EF4-FFF2-40B4-BE49-F238E27FC236}">
                <a16:creationId xmlns:a16="http://schemas.microsoft.com/office/drawing/2014/main" id="{C8401E4E-E87B-4730-9404-3BDAAC3E0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80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grøn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Billede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"/>
            <a:ext cx="12192000" cy="6853431"/>
          </a:xfrm>
          <a:prstGeom prst="rect">
            <a:avLst/>
          </a:prstGeom>
        </p:spPr>
      </p:pic>
      <p:grpSp>
        <p:nvGrpSpPr>
          <p:cNvPr id="42" name="Grafik"/>
          <p:cNvGrpSpPr>
            <a:grpSpLocks noChangeAspect="1"/>
          </p:cNvGrpSpPr>
          <p:nvPr userDrawn="1"/>
        </p:nvGrpSpPr>
        <p:grpSpPr bwMode="auto">
          <a:xfrm>
            <a:off x="-6351" y="3452814"/>
            <a:ext cx="12194117" cy="3419475"/>
            <a:chOff x="0" y="2175"/>
            <a:chExt cx="5761" cy="2154"/>
          </a:xfrm>
          <a:solidFill>
            <a:srgbClr val="B8CC70"/>
          </a:solidFill>
        </p:grpSpPr>
        <p:sp>
          <p:nvSpPr>
            <p:cNvPr id="44" name="stor form"/>
            <p:cNvSpPr>
              <a:spLocks/>
            </p:cNvSpPr>
            <p:nvPr userDrawn="1"/>
          </p:nvSpPr>
          <p:spPr bwMode="auto">
            <a:xfrm>
              <a:off x="0" y="2175"/>
              <a:ext cx="5758" cy="2154"/>
            </a:xfrm>
            <a:custGeom>
              <a:avLst/>
              <a:gdLst>
                <a:gd name="T0" fmla="*/ 0 w 5758"/>
                <a:gd name="T1" fmla="*/ 630 h 2154"/>
                <a:gd name="T2" fmla="*/ 0 w 5758"/>
                <a:gd name="T3" fmla="*/ 2154 h 2154"/>
                <a:gd name="T4" fmla="*/ 5758 w 5758"/>
                <a:gd name="T5" fmla="*/ 2154 h 2154"/>
                <a:gd name="T6" fmla="*/ 5758 w 5758"/>
                <a:gd name="T7" fmla="*/ 1815 h 2154"/>
                <a:gd name="T8" fmla="*/ 4959 w 5758"/>
                <a:gd name="T9" fmla="*/ 2043 h 2154"/>
                <a:gd name="T10" fmla="*/ 4964 w 5758"/>
                <a:gd name="T11" fmla="*/ 1804 h 2154"/>
                <a:gd name="T12" fmla="*/ 4295 w 5758"/>
                <a:gd name="T13" fmla="*/ 1436 h 2154"/>
                <a:gd name="T14" fmla="*/ 3602 w 5758"/>
                <a:gd name="T15" fmla="*/ 1538 h 2154"/>
                <a:gd name="T16" fmla="*/ 3307 w 5758"/>
                <a:gd name="T17" fmla="*/ 1176 h 2154"/>
                <a:gd name="T18" fmla="*/ 2786 w 5758"/>
                <a:gd name="T19" fmla="*/ 1253 h 2154"/>
                <a:gd name="T20" fmla="*/ 1959 w 5758"/>
                <a:gd name="T21" fmla="*/ 937 h 2154"/>
                <a:gd name="T22" fmla="*/ 2083 w 5758"/>
                <a:gd name="T23" fmla="*/ 0 h 2154"/>
                <a:gd name="T24" fmla="*/ 0 w 5758"/>
                <a:gd name="T25" fmla="*/ 630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58" h="2154">
                  <a:moveTo>
                    <a:pt x="0" y="630"/>
                  </a:moveTo>
                  <a:lnTo>
                    <a:pt x="0" y="2154"/>
                  </a:lnTo>
                  <a:lnTo>
                    <a:pt x="5758" y="2154"/>
                  </a:lnTo>
                  <a:lnTo>
                    <a:pt x="5758" y="1815"/>
                  </a:lnTo>
                  <a:lnTo>
                    <a:pt x="4959" y="2043"/>
                  </a:lnTo>
                  <a:lnTo>
                    <a:pt x="4964" y="1804"/>
                  </a:lnTo>
                  <a:lnTo>
                    <a:pt x="4295" y="1436"/>
                  </a:lnTo>
                  <a:lnTo>
                    <a:pt x="3602" y="1538"/>
                  </a:lnTo>
                  <a:lnTo>
                    <a:pt x="3307" y="1176"/>
                  </a:lnTo>
                  <a:lnTo>
                    <a:pt x="2786" y="1253"/>
                  </a:lnTo>
                  <a:lnTo>
                    <a:pt x="1959" y="937"/>
                  </a:lnTo>
                  <a:lnTo>
                    <a:pt x="2083" y="0"/>
                  </a:lnTo>
                  <a:lnTo>
                    <a:pt x="0" y="6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/>
            </a:p>
          </p:txBody>
        </p:sp>
        <p:sp>
          <p:nvSpPr>
            <p:cNvPr id="45" name="Medium"/>
            <p:cNvSpPr>
              <a:spLocks/>
            </p:cNvSpPr>
            <p:nvPr userDrawn="1"/>
          </p:nvSpPr>
          <p:spPr bwMode="auto">
            <a:xfrm>
              <a:off x="3307" y="3290"/>
              <a:ext cx="988" cy="423"/>
            </a:xfrm>
            <a:custGeom>
              <a:avLst/>
              <a:gdLst>
                <a:gd name="T0" fmla="*/ 401 w 988"/>
                <a:gd name="T1" fmla="*/ 0 h 423"/>
                <a:gd name="T2" fmla="*/ 0 w 988"/>
                <a:gd name="T3" fmla="*/ 61 h 423"/>
                <a:gd name="T4" fmla="*/ 295 w 988"/>
                <a:gd name="T5" fmla="*/ 423 h 423"/>
                <a:gd name="T6" fmla="*/ 988 w 988"/>
                <a:gd name="T7" fmla="*/ 321 h 423"/>
                <a:gd name="T8" fmla="*/ 401 w 988"/>
                <a:gd name="T9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8" h="423">
                  <a:moveTo>
                    <a:pt x="401" y="0"/>
                  </a:moveTo>
                  <a:lnTo>
                    <a:pt x="0" y="61"/>
                  </a:lnTo>
                  <a:lnTo>
                    <a:pt x="295" y="423"/>
                  </a:lnTo>
                  <a:lnTo>
                    <a:pt x="988" y="32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/>
            </a:p>
          </p:txBody>
        </p:sp>
        <p:sp>
          <p:nvSpPr>
            <p:cNvPr id="46" name="Lille form"/>
            <p:cNvSpPr>
              <a:spLocks/>
            </p:cNvSpPr>
            <p:nvPr userDrawn="1"/>
          </p:nvSpPr>
          <p:spPr bwMode="auto">
            <a:xfrm>
              <a:off x="5265" y="2692"/>
              <a:ext cx="496" cy="389"/>
            </a:xfrm>
            <a:custGeom>
              <a:avLst/>
              <a:gdLst>
                <a:gd name="T0" fmla="*/ 496 w 496"/>
                <a:gd name="T1" fmla="*/ 0 h 389"/>
                <a:gd name="T2" fmla="*/ 0 w 496"/>
                <a:gd name="T3" fmla="*/ 215 h 389"/>
                <a:gd name="T4" fmla="*/ 496 w 496"/>
                <a:gd name="T5" fmla="*/ 389 h 389"/>
                <a:gd name="T6" fmla="*/ 496 w 496"/>
                <a:gd name="T7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6" h="389">
                  <a:moveTo>
                    <a:pt x="496" y="0"/>
                  </a:moveTo>
                  <a:lnTo>
                    <a:pt x="0" y="215"/>
                  </a:lnTo>
                  <a:lnTo>
                    <a:pt x="496" y="389"/>
                  </a:lnTo>
                  <a:lnTo>
                    <a:pt x="4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55441" y="1606468"/>
            <a:ext cx="10702643" cy="597667"/>
          </a:xfrm>
        </p:spPr>
        <p:txBody>
          <a:bodyPr/>
          <a:lstStyle>
            <a:lvl1pPr>
              <a:defRPr sz="2200" cap="all" baseline="0">
                <a:solidFill>
                  <a:srgbClr val="000000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55441" y="2200390"/>
            <a:ext cx="10702644" cy="3960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0">
                <a:solidFill>
                  <a:srgbClr val="CC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cxnSp>
        <p:nvCxnSpPr>
          <p:cNvPr id="13" name="Lige forbindelse 12"/>
          <p:cNvCxnSpPr/>
          <p:nvPr userDrawn="1"/>
        </p:nvCxnSpPr>
        <p:spPr>
          <a:xfrm flipH="1">
            <a:off x="0" y="935572"/>
            <a:ext cx="12192000" cy="0"/>
          </a:xfrm>
          <a:prstGeom prst="line">
            <a:avLst/>
          </a:prstGeom>
          <a:ln w="12700">
            <a:solidFill>
              <a:srgbClr val="80A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ombinationstegning 16" hidden="1"/>
          <p:cNvSpPr/>
          <p:nvPr userDrawn="1"/>
        </p:nvSpPr>
        <p:spPr>
          <a:xfrm>
            <a:off x="4156365" y="3034145"/>
            <a:ext cx="8043553" cy="3669476"/>
          </a:xfrm>
          <a:custGeom>
            <a:avLst/>
            <a:gdLst>
              <a:gd name="connsiteX0" fmla="*/ 243444 w 6032665"/>
              <a:gd name="connsiteY0" fmla="*/ 0 h 3669476"/>
              <a:gd name="connsiteX1" fmla="*/ 0 w 6032665"/>
              <a:gd name="connsiteY1" fmla="*/ 1905990 h 3669476"/>
              <a:gd name="connsiteX2" fmla="*/ 1330036 w 6032665"/>
              <a:gd name="connsiteY2" fmla="*/ 2410691 h 3669476"/>
              <a:gd name="connsiteX3" fmla="*/ 2790701 w 6032665"/>
              <a:gd name="connsiteY3" fmla="*/ 2190998 h 3669476"/>
              <a:gd name="connsiteX4" fmla="*/ 4773880 w 6032665"/>
              <a:gd name="connsiteY4" fmla="*/ 3271652 h 3669476"/>
              <a:gd name="connsiteX5" fmla="*/ 4773880 w 6032665"/>
              <a:gd name="connsiteY5" fmla="*/ 3669476 h 3669476"/>
              <a:gd name="connsiteX6" fmla="*/ 6032665 w 6032665"/>
              <a:gd name="connsiteY6" fmla="*/ 3289465 h 3669476"/>
              <a:gd name="connsiteX7" fmla="*/ 6032665 w 6032665"/>
              <a:gd name="connsiteY7" fmla="*/ 3289465 h 366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2665" h="3669476">
                <a:moveTo>
                  <a:pt x="243444" y="0"/>
                </a:moveTo>
                <a:lnTo>
                  <a:pt x="0" y="1905990"/>
                </a:lnTo>
                <a:lnTo>
                  <a:pt x="1330036" y="2410691"/>
                </a:lnTo>
                <a:lnTo>
                  <a:pt x="2790701" y="2190998"/>
                </a:lnTo>
                <a:lnTo>
                  <a:pt x="4773880" y="3271652"/>
                </a:lnTo>
                <a:lnTo>
                  <a:pt x="4773880" y="3669476"/>
                </a:lnTo>
                <a:lnTo>
                  <a:pt x="6032665" y="3289465"/>
                </a:lnTo>
                <a:lnTo>
                  <a:pt x="6032665" y="3289465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18" name="Kombinationstegning 17"/>
          <p:cNvSpPr/>
          <p:nvPr userDrawn="1"/>
        </p:nvSpPr>
        <p:spPr>
          <a:xfrm>
            <a:off x="4148446" y="2813657"/>
            <a:ext cx="8043553" cy="3873887"/>
          </a:xfrm>
          <a:custGeom>
            <a:avLst/>
            <a:gdLst>
              <a:gd name="connsiteX0" fmla="*/ 6044540 w 6044540"/>
              <a:gd name="connsiteY0" fmla="*/ 807522 h 3865418"/>
              <a:gd name="connsiteX1" fmla="*/ 3972296 w 6044540"/>
              <a:gd name="connsiteY1" fmla="*/ 207818 h 3865418"/>
              <a:gd name="connsiteX2" fmla="*/ 3764478 w 6044540"/>
              <a:gd name="connsiteY2" fmla="*/ 641267 h 3865418"/>
              <a:gd name="connsiteX3" fmla="*/ 1834738 w 6044540"/>
              <a:gd name="connsiteY3" fmla="*/ 0 h 3865418"/>
              <a:gd name="connsiteX4" fmla="*/ 926275 w 6044540"/>
              <a:gd name="connsiteY4" fmla="*/ 534390 h 3865418"/>
              <a:gd name="connsiteX5" fmla="*/ 243444 w 6044540"/>
              <a:gd name="connsiteY5" fmla="*/ 190005 h 3865418"/>
              <a:gd name="connsiteX6" fmla="*/ 0 w 6044540"/>
              <a:gd name="connsiteY6" fmla="*/ 2101932 h 3865418"/>
              <a:gd name="connsiteX7" fmla="*/ 1335974 w 6044540"/>
              <a:gd name="connsiteY7" fmla="*/ 2600696 h 3865418"/>
              <a:gd name="connsiteX8" fmla="*/ 2790701 w 6044540"/>
              <a:gd name="connsiteY8" fmla="*/ 2381003 h 3865418"/>
              <a:gd name="connsiteX9" fmla="*/ 4791694 w 6044540"/>
              <a:gd name="connsiteY9" fmla="*/ 3473532 h 3865418"/>
              <a:gd name="connsiteX10" fmla="*/ 4785756 w 6044540"/>
              <a:gd name="connsiteY10" fmla="*/ 3865418 h 3865418"/>
              <a:gd name="connsiteX11" fmla="*/ 6032665 w 6044540"/>
              <a:gd name="connsiteY11" fmla="*/ 3503221 h 3865418"/>
              <a:gd name="connsiteX0" fmla="*/ 6044540 w 6044540"/>
              <a:gd name="connsiteY0" fmla="*/ 807522 h 3855115"/>
              <a:gd name="connsiteX1" fmla="*/ 3972296 w 6044540"/>
              <a:gd name="connsiteY1" fmla="*/ 207818 h 3855115"/>
              <a:gd name="connsiteX2" fmla="*/ 3764478 w 6044540"/>
              <a:gd name="connsiteY2" fmla="*/ 641267 h 3855115"/>
              <a:gd name="connsiteX3" fmla="*/ 1834738 w 6044540"/>
              <a:gd name="connsiteY3" fmla="*/ 0 h 3855115"/>
              <a:gd name="connsiteX4" fmla="*/ 926275 w 6044540"/>
              <a:gd name="connsiteY4" fmla="*/ 534390 h 3855115"/>
              <a:gd name="connsiteX5" fmla="*/ 243444 w 6044540"/>
              <a:gd name="connsiteY5" fmla="*/ 190005 h 3855115"/>
              <a:gd name="connsiteX6" fmla="*/ 0 w 6044540"/>
              <a:gd name="connsiteY6" fmla="*/ 2101932 h 3855115"/>
              <a:gd name="connsiteX7" fmla="*/ 1335974 w 6044540"/>
              <a:gd name="connsiteY7" fmla="*/ 2600696 h 3855115"/>
              <a:gd name="connsiteX8" fmla="*/ 2790701 w 6044540"/>
              <a:gd name="connsiteY8" fmla="*/ 2381003 h 3855115"/>
              <a:gd name="connsiteX9" fmla="*/ 4791694 w 6044540"/>
              <a:gd name="connsiteY9" fmla="*/ 3473532 h 3855115"/>
              <a:gd name="connsiteX10" fmla="*/ 4785756 w 6044540"/>
              <a:gd name="connsiteY10" fmla="*/ 3855115 h 3855115"/>
              <a:gd name="connsiteX11" fmla="*/ 6032665 w 6044540"/>
              <a:gd name="connsiteY11" fmla="*/ 3503221 h 3855115"/>
              <a:gd name="connsiteX0" fmla="*/ 6044540 w 6044540"/>
              <a:gd name="connsiteY0" fmla="*/ 807522 h 3852540"/>
              <a:gd name="connsiteX1" fmla="*/ 3972296 w 6044540"/>
              <a:gd name="connsiteY1" fmla="*/ 207818 h 3852540"/>
              <a:gd name="connsiteX2" fmla="*/ 3764478 w 6044540"/>
              <a:gd name="connsiteY2" fmla="*/ 641267 h 3852540"/>
              <a:gd name="connsiteX3" fmla="*/ 1834738 w 6044540"/>
              <a:gd name="connsiteY3" fmla="*/ 0 h 3852540"/>
              <a:gd name="connsiteX4" fmla="*/ 926275 w 6044540"/>
              <a:gd name="connsiteY4" fmla="*/ 534390 h 3852540"/>
              <a:gd name="connsiteX5" fmla="*/ 243444 w 6044540"/>
              <a:gd name="connsiteY5" fmla="*/ 190005 h 3852540"/>
              <a:gd name="connsiteX6" fmla="*/ 0 w 6044540"/>
              <a:gd name="connsiteY6" fmla="*/ 2101932 h 3852540"/>
              <a:gd name="connsiteX7" fmla="*/ 1335974 w 6044540"/>
              <a:gd name="connsiteY7" fmla="*/ 2600696 h 3852540"/>
              <a:gd name="connsiteX8" fmla="*/ 2790701 w 6044540"/>
              <a:gd name="connsiteY8" fmla="*/ 2381003 h 3852540"/>
              <a:gd name="connsiteX9" fmla="*/ 4791694 w 6044540"/>
              <a:gd name="connsiteY9" fmla="*/ 3473532 h 3852540"/>
              <a:gd name="connsiteX10" fmla="*/ 4790907 w 6044540"/>
              <a:gd name="connsiteY10" fmla="*/ 3852540 h 3852540"/>
              <a:gd name="connsiteX11" fmla="*/ 6032665 w 6044540"/>
              <a:gd name="connsiteY11" fmla="*/ 3503221 h 3852540"/>
              <a:gd name="connsiteX0" fmla="*/ 6044540 w 6044540"/>
              <a:gd name="connsiteY0" fmla="*/ 807522 h 3849964"/>
              <a:gd name="connsiteX1" fmla="*/ 3972296 w 6044540"/>
              <a:gd name="connsiteY1" fmla="*/ 207818 h 3849964"/>
              <a:gd name="connsiteX2" fmla="*/ 3764478 w 6044540"/>
              <a:gd name="connsiteY2" fmla="*/ 641267 h 3849964"/>
              <a:gd name="connsiteX3" fmla="*/ 1834738 w 6044540"/>
              <a:gd name="connsiteY3" fmla="*/ 0 h 3849964"/>
              <a:gd name="connsiteX4" fmla="*/ 926275 w 6044540"/>
              <a:gd name="connsiteY4" fmla="*/ 534390 h 3849964"/>
              <a:gd name="connsiteX5" fmla="*/ 243444 w 6044540"/>
              <a:gd name="connsiteY5" fmla="*/ 190005 h 3849964"/>
              <a:gd name="connsiteX6" fmla="*/ 0 w 6044540"/>
              <a:gd name="connsiteY6" fmla="*/ 2101932 h 3849964"/>
              <a:gd name="connsiteX7" fmla="*/ 1335974 w 6044540"/>
              <a:gd name="connsiteY7" fmla="*/ 2600696 h 3849964"/>
              <a:gd name="connsiteX8" fmla="*/ 2790701 w 6044540"/>
              <a:gd name="connsiteY8" fmla="*/ 2381003 h 3849964"/>
              <a:gd name="connsiteX9" fmla="*/ 4791694 w 6044540"/>
              <a:gd name="connsiteY9" fmla="*/ 3473532 h 3849964"/>
              <a:gd name="connsiteX10" fmla="*/ 4783180 w 6044540"/>
              <a:gd name="connsiteY10" fmla="*/ 3849964 h 3849964"/>
              <a:gd name="connsiteX11" fmla="*/ 6032665 w 6044540"/>
              <a:gd name="connsiteY11" fmla="*/ 3503221 h 3849964"/>
              <a:gd name="connsiteX0" fmla="*/ 6036813 w 6036813"/>
              <a:gd name="connsiteY0" fmla="*/ 807522 h 3849964"/>
              <a:gd name="connsiteX1" fmla="*/ 3972296 w 6036813"/>
              <a:gd name="connsiteY1" fmla="*/ 207818 h 3849964"/>
              <a:gd name="connsiteX2" fmla="*/ 3764478 w 6036813"/>
              <a:gd name="connsiteY2" fmla="*/ 641267 h 3849964"/>
              <a:gd name="connsiteX3" fmla="*/ 1834738 w 6036813"/>
              <a:gd name="connsiteY3" fmla="*/ 0 h 3849964"/>
              <a:gd name="connsiteX4" fmla="*/ 926275 w 6036813"/>
              <a:gd name="connsiteY4" fmla="*/ 534390 h 3849964"/>
              <a:gd name="connsiteX5" fmla="*/ 243444 w 6036813"/>
              <a:gd name="connsiteY5" fmla="*/ 190005 h 3849964"/>
              <a:gd name="connsiteX6" fmla="*/ 0 w 6036813"/>
              <a:gd name="connsiteY6" fmla="*/ 2101932 h 3849964"/>
              <a:gd name="connsiteX7" fmla="*/ 1335974 w 6036813"/>
              <a:gd name="connsiteY7" fmla="*/ 2600696 h 3849964"/>
              <a:gd name="connsiteX8" fmla="*/ 2790701 w 6036813"/>
              <a:gd name="connsiteY8" fmla="*/ 2381003 h 3849964"/>
              <a:gd name="connsiteX9" fmla="*/ 4791694 w 6036813"/>
              <a:gd name="connsiteY9" fmla="*/ 3473532 h 3849964"/>
              <a:gd name="connsiteX10" fmla="*/ 4783180 w 6036813"/>
              <a:gd name="connsiteY10" fmla="*/ 3849964 h 3849964"/>
              <a:gd name="connsiteX11" fmla="*/ 6032665 w 6036813"/>
              <a:gd name="connsiteY11" fmla="*/ 3503221 h 3849964"/>
              <a:gd name="connsiteX0" fmla="*/ 6036813 w 6036813"/>
              <a:gd name="connsiteY0" fmla="*/ 807522 h 3849964"/>
              <a:gd name="connsiteX1" fmla="*/ 3972296 w 6036813"/>
              <a:gd name="connsiteY1" fmla="*/ 207818 h 3849964"/>
              <a:gd name="connsiteX2" fmla="*/ 3764478 w 6036813"/>
              <a:gd name="connsiteY2" fmla="*/ 641267 h 3849964"/>
              <a:gd name="connsiteX3" fmla="*/ 1834738 w 6036813"/>
              <a:gd name="connsiteY3" fmla="*/ 0 h 3849964"/>
              <a:gd name="connsiteX4" fmla="*/ 926275 w 6036813"/>
              <a:gd name="connsiteY4" fmla="*/ 534390 h 3849964"/>
              <a:gd name="connsiteX5" fmla="*/ 243444 w 6036813"/>
              <a:gd name="connsiteY5" fmla="*/ 190005 h 3849964"/>
              <a:gd name="connsiteX6" fmla="*/ 0 w 6036813"/>
              <a:gd name="connsiteY6" fmla="*/ 2101932 h 3849964"/>
              <a:gd name="connsiteX7" fmla="*/ 1335974 w 6036813"/>
              <a:gd name="connsiteY7" fmla="*/ 2600696 h 3849964"/>
              <a:gd name="connsiteX8" fmla="*/ 2790701 w 6036813"/>
              <a:gd name="connsiteY8" fmla="*/ 2381003 h 3849964"/>
              <a:gd name="connsiteX9" fmla="*/ 4791694 w 6036813"/>
              <a:gd name="connsiteY9" fmla="*/ 3473532 h 3849964"/>
              <a:gd name="connsiteX10" fmla="*/ 4783180 w 6036813"/>
              <a:gd name="connsiteY10" fmla="*/ 3849964 h 3849964"/>
              <a:gd name="connsiteX11" fmla="*/ 6032665 w 6036813"/>
              <a:gd name="connsiteY11" fmla="*/ 3503221 h 3849964"/>
              <a:gd name="connsiteX0" fmla="*/ 6028839 w 6032665"/>
              <a:gd name="connsiteY0" fmla="*/ 804864 h 3849964"/>
              <a:gd name="connsiteX1" fmla="*/ 3972296 w 6032665"/>
              <a:gd name="connsiteY1" fmla="*/ 207818 h 3849964"/>
              <a:gd name="connsiteX2" fmla="*/ 3764478 w 6032665"/>
              <a:gd name="connsiteY2" fmla="*/ 641267 h 3849964"/>
              <a:gd name="connsiteX3" fmla="*/ 1834738 w 6032665"/>
              <a:gd name="connsiteY3" fmla="*/ 0 h 3849964"/>
              <a:gd name="connsiteX4" fmla="*/ 926275 w 6032665"/>
              <a:gd name="connsiteY4" fmla="*/ 534390 h 3849964"/>
              <a:gd name="connsiteX5" fmla="*/ 243444 w 6032665"/>
              <a:gd name="connsiteY5" fmla="*/ 190005 h 3849964"/>
              <a:gd name="connsiteX6" fmla="*/ 0 w 6032665"/>
              <a:gd name="connsiteY6" fmla="*/ 2101932 h 3849964"/>
              <a:gd name="connsiteX7" fmla="*/ 1335974 w 6032665"/>
              <a:gd name="connsiteY7" fmla="*/ 2600696 h 3849964"/>
              <a:gd name="connsiteX8" fmla="*/ 2790701 w 6032665"/>
              <a:gd name="connsiteY8" fmla="*/ 2381003 h 3849964"/>
              <a:gd name="connsiteX9" fmla="*/ 4791694 w 6032665"/>
              <a:gd name="connsiteY9" fmla="*/ 3473532 h 3849964"/>
              <a:gd name="connsiteX10" fmla="*/ 4783180 w 6032665"/>
              <a:gd name="connsiteY10" fmla="*/ 3849964 h 3849964"/>
              <a:gd name="connsiteX11" fmla="*/ 6032665 w 6032665"/>
              <a:gd name="connsiteY11" fmla="*/ 3503221 h 3849964"/>
              <a:gd name="connsiteX0" fmla="*/ 6028839 w 6032665"/>
              <a:gd name="connsiteY0" fmla="*/ 804864 h 3855280"/>
              <a:gd name="connsiteX1" fmla="*/ 3972296 w 6032665"/>
              <a:gd name="connsiteY1" fmla="*/ 207818 h 3855280"/>
              <a:gd name="connsiteX2" fmla="*/ 3764478 w 6032665"/>
              <a:gd name="connsiteY2" fmla="*/ 641267 h 3855280"/>
              <a:gd name="connsiteX3" fmla="*/ 1834738 w 6032665"/>
              <a:gd name="connsiteY3" fmla="*/ 0 h 3855280"/>
              <a:gd name="connsiteX4" fmla="*/ 926275 w 6032665"/>
              <a:gd name="connsiteY4" fmla="*/ 534390 h 3855280"/>
              <a:gd name="connsiteX5" fmla="*/ 243444 w 6032665"/>
              <a:gd name="connsiteY5" fmla="*/ 190005 h 3855280"/>
              <a:gd name="connsiteX6" fmla="*/ 0 w 6032665"/>
              <a:gd name="connsiteY6" fmla="*/ 2101932 h 3855280"/>
              <a:gd name="connsiteX7" fmla="*/ 1335974 w 6032665"/>
              <a:gd name="connsiteY7" fmla="*/ 2600696 h 3855280"/>
              <a:gd name="connsiteX8" fmla="*/ 2790701 w 6032665"/>
              <a:gd name="connsiteY8" fmla="*/ 2381003 h 3855280"/>
              <a:gd name="connsiteX9" fmla="*/ 4791694 w 6032665"/>
              <a:gd name="connsiteY9" fmla="*/ 3473532 h 3855280"/>
              <a:gd name="connsiteX10" fmla="*/ 4772548 w 6032665"/>
              <a:gd name="connsiteY10" fmla="*/ 3855280 h 3855280"/>
              <a:gd name="connsiteX11" fmla="*/ 6032665 w 6032665"/>
              <a:gd name="connsiteY11" fmla="*/ 3503221 h 3855280"/>
              <a:gd name="connsiteX0" fmla="*/ 6028839 w 6032665"/>
              <a:gd name="connsiteY0" fmla="*/ 804864 h 3855280"/>
              <a:gd name="connsiteX1" fmla="*/ 3972296 w 6032665"/>
              <a:gd name="connsiteY1" fmla="*/ 207818 h 3855280"/>
              <a:gd name="connsiteX2" fmla="*/ 3764478 w 6032665"/>
              <a:gd name="connsiteY2" fmla="*/ 641267 h 3855280"/>
              <a:gd name="connsiteX3" fmla="*/ 1834738 w 6032665"/>
              <a:gd name="connsiteY3" fmla="*/ 0 h 3855280"/>
              <a:gd name="connsiteX4" fmla="*/ 926275 w 6032665"/>
              <a:gd name="connsiteY4" fmla="*/ 534390 h 3855280"/>
              <a:gd name="connsiteX5" fmla="*/ 243444 w 6032665"/>
              <a:gd name="connsiteY5" fmla="*/ 190005 h 3855280"/>
              <a:gd name="connsiteX6" fmla="*/ 0 w 6032665"/>
              <a:gd name="connsiteY6" fmla="*/ 2101932 h 3855280"/>
              <a:gd name="connsiteX7" fmla="*/ 1335974 w 6032665"/>
              <a:gd name="connsiteY7" fmla="*/ 2600696 h 3855280"/>
              <a:gd name="connsiteX8" fmla="*/ 2790701 w 6032665"/>
              <a:gd name="connsiteY8" fmla="*/ 2381003 h 3855280"/>
              <a:gd name="connsiteX9" fmla="*/ 4778403 w 6032665"/>
              <a:gd name="connsiteY9" fmla="*/ 3470874 h 3855280"/>
              <a:gd name="connsiteX10" fmla="*/ 4772548 w 6032665"/>
              <a:gd name="connsiteY10" fmla="*/ 3855280 h 3855280"/>
              <a:gd name="connsiteX11" fmla="*/ 6032665 w 6032665"/>
              <a:gd name="connsiteY11" fmla="*/ 3503221 h 3855280"/>
              <a:gd name="connsiteX0" fmla="*/ 6028839 w 6032665"/>
              <a:gd name="connsiteY0" fmla="*/ 804864 h 3855280"/>
              <a:gd name="connsiteX1" fmla="*/ 3972296 w 6032665"/>
              <a:gd name="connsiteY1" fmla="*/ 207818 h 3855280"/>
              <a:gd name="connsiteX2" fmla="*/ 3764478 w 6032665"/>
              <a:gd name="connsiteY2" fmla="*/ 641267 h 3855280"/>
              <a:gd name="connsiteX3" fmla="*/ 1834738 w 6032665"/>
              <a:gd name="connsiteY3" fmla="*/ 0 h 3855280"/>
              <a:gd name="connsiteX4" fmla="*/ 926275 w 6032665"/>
              <a:gd name="connsiteY4" fmla="*/ 534390 h 3855280"/>
              <a:gd name="connsiteX5" fmla="*/ 243444 w 6032665"/>
              <a:gd name="connsiteY5" fmla="*/ 190005 h 3855280"/>
              <a:gd name="connsiteX6" fmla="*/ 0 w 6032665"/>
              <a:gd name="connsiteY6" fmla="*/ 2101932 h 3855280"/>
              <a:gd name="connsiteX7" fmla="*/ 1335974 w 6032665"/>
              <a:gd name="connsiteY7" fmla="*/ 2600696 h 3855280"/>
              <a:gd name="connsiteX8" fmla="*/ 2790701 w 6032665"/>
              <a:gd name="connsiteY8" fmla="*/ 2381003 h 3855280"/>
              <a:gd name="connsiteX9" fmla="*/ 4773087 w 6032665"/>
              <a:gd name="connsiteY9" fmla="*/ 3468216 h 3855280"/>
              <a:gd name="connsiteX10" fmla="*/ 4772548 w 6032665"/>
              <a:gd name="connsiteY10" fmla="*/ 3855280 h 3855280"/>
              <a:gd name="connsiteX11" fmla="*/ 6032665 w 6032665"/>
              <a:gd name="connsiteY11" fmla="*/ 3503221 h 3855280"/>
              <a:gd name="connsiteX0" fmla="*/ 6028839 w 6032665"/>
              <a:gd name="connsiteY0" fmla="*/ 826129 h 3876545"/>
              <a:gd name="connsiteX1" fmla="*/ 3972296 w 6032665"/>
              <a:gd name="connsiteY1" fmla="*/ 229083 h 3876545"/>
              <a:gd name="connsiteX2" fmla="*/ 3764478 w 6032665"/>
              <a:gd name="connsiteY2" fmla="*/ 662532 h 3876545"/>
              <a:gd name="connsiteX3" fmla="*/ 1829421 w 6032665"/>
              <a:gd name="connsiteY3" fmla="*/ 0 h 3876545"/>
              <a:gd name="connsiteX4" fmla="*/ 926275 w 6032665"/>
              <a:gd name="connsiteY4" fmla="*/ 555655 h 3876545"/>
              <a:gd name="connsiteX5" fmla="*/ 243444 w 6032665"/>
              <a:gd name="connsiteY5" fmla="*/ 211270 h 3876545"/>
              <a:gd name="connsiteX6" fmla="*/ 0 w 6032665"/>
              <a:gd name="connsiteY6" fmla="*/ 2123197 h 3876545"/>
              <a:gd name="connsiteX7" fmla="*/ 1335974 w 6032665"/>
              <a:gd name="connsiteY7" fmla="*/ 2621961 h 3876545"/>
              <a:gd name="connsiteX8" fmla="*/ 2790701 w 6032665"/>
              <a:gd name="connsiteY8" fmla="*/ 2402268 h 3876545"/>
              <a:gd name="connsiteX9" fmla="*/ 4773087 w 6032665"/>
              <a:gd name="connsiteY9" fmla="*/ 3489481 h 3876545"/>
              <a:gd name="connsiteX10" fmla="*/ 4772548 w 6032665"/>
              <a:gd name="connsiteY10" fmla="*/ 3876545 h 3876545"/>
              <a:gd name="connsiteX11" fmla="*/ 6032665 w 6032665"/>
              <a:gd name="connsiteY11" fmla="*/ 3524486 h 3876545"/>
              <a:gd name="connsiteX0" fmla="*/ 6028839 w 6032665"/>
              <a:gd name="connsiteY0" fmla="*/ 823471 h 3873887"/>
              <a:gd name="connsiteX1" fmla="*/ 3972296 w 6032665"/>
              <a:gd name="connsiteY1" fmla="*/ 226425 h 3873887"/>
              <a:gd name="connsiteX2" fmla="*/ 3764478 w 6032665"/>
              <a:gd name="connsiteY2" fmla="*/ 659874 h 3873887"/>
              <a:gd name="connsiteX3" fmla="*/ 1816130 w 6032665"/>
              <a:gd name="connsiteY3" fmla="*/ 0 h 3873887"/>
              <a:gd name="connsiteX4" fmla="*/ 926275 w 6032665"/>
              <a:gd name="connsiteY4" fmla="*/ 552997 h 3873887"/>
              <a:gd name="connsiteX5" fmla="*/ 243444 w 6032665"/>
              <a:gd name="connsiteY5" fmla="*/ 208612 h 3873887"/>
              <a:gd name="connsiteX6" fmla="*/ 0 w 6032665"/>
              <a:gd name="connsiteY6" fmla="*/ 2120539 h 3873887"/>
              <a:gd name="connsiteX7" fmla="*/ 1335974 w 6032665"/>
              <a:gd name="connsiteY7" fmla="*/ 2619303 h 3873887"/>
              <a:gd name="connsiteX8" fmla="*/ 2790701 w 6032665"/>
              <a:gd name="connsiteY8" fmla="*/ 2399610 h 3873887"/>
              <a:gd name="connsiteX9" fmla="*/ 4773087 w 6032665"/>
              <a:gd name="connsiteY9" fmla="*/ 3486823 h 3873887"/>
              <a:gd name="connsiteX10" fmla="*/ 4772548 w 6032665"/>
              <a:gd name="connsiteY10" fmla="*/ 3873887 h 3873887"/>
              <a:gd name="connsiteX11" fmla="*/ 6032665 w 6032665"/>
              <a:gd name="connsiteY11" fmla="*/ 3521828 h 387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2665" h="3873887">
                <a:moveTo>
                  <a:pt x="6028839" y="823471"/>
                </a:moveTo>
                <a:lnTo>
                  <a:pt x="3972296" y="226425"/>
                </a:lnTo>
                <a:lnTo>
                  <a:pt x="3764478" y="659874"/>
                </a:lnTo>
                <a:lnTo>
                  <a:pt x="1816130" y="0"/>
                </a:lnTo>
                <a:lnTo>
                  <a:pt x="926275" y="552997"/>
                </a:lnTo>
                <a:lnTo>
                  <a:pt x="243444" y="208612"/>
                </a:lnTo>
                <a:lnTo>
                  <a:pt x="0" y="2120539"/>
                </a:lnTo>
                <a:lnTo>
                  <a:pt x="1335974" y="2619303"/>
                </a:lnTo>
                <a:lnTo>
                  <a:pt x="2790701" y="2399610"/>
                </a:lnTo>
                <a:lnTo>
                  <a:pt x="4773087" y="3486823"/>
                </a:lnTo>
                <a:cubicBezTo>
                  <a:pt x="4771108" y="3617452"/>
                  <a:pt x="4774527" y="3743258"/>
                  <a:pt x="4772548" y="3873887"/>
                </a:cubicBezTo>
                <a:lnTo>
                  <a:pt x="6032665" y="3521828"/>
                </a:lnTo>
              </a:path>
            </a:pathLst>
          </a:custGeom>
          <a:noFill/>
          <a:ln w="28575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cxnSp>
        <p:nvCxnSpPr>
          <p:cNvPr id="22" name="Lige forbindelse 21"/>
          <p:cNvCxnSpPr/>
          <p:nvPr userDrawn="1"/>
        </p:nvCxnSpPr>
        <p:spPr>
          <a:xfrm flipH="1">
            <a:off x="8584231" y="3248981"/>
            <a:ext cx="728128" cy="1106255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forbindelse 32"/>
          <p:cNvCxnSpPr>
            <a:stCxn id="30" idx="1"/>
            <a:endCxn id="18" idx="8"/>
          </p:cNvCxnSpPr>
          <p:nvPr userDrawn="1"/>
        </p:nvCxnSpPr>
        <p:spPr>
          <a:xfrm flipH="1">
            <a:off x="7869381" y="4393722"/>
            <a:ext cx="243284" cy="819545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Lige forbindelse 35"/>
          <p:cNvCxnSpPr>
            <a:stCxn id="30" idx="3"/>
            <a:endCxn id="18" idx="9"/>
          </p:cNvCxnSpPr>
          <p:nvPr userDrawn="1"/>
        </p:nvCxnSpPr>
        <p:spPr>
          <a:xfrm flipH="1">
            <a:off x="10512561" y="4505213"/>
            <a:ext cx="41400" cy="1795266"/>
          </a:xfrm>
          <a:prstGeom prst="line">
            <a:avLst/>
          </a:prstGeom>
          <a:ln w="28575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Kombinationstegning 29"/>
          <p:cNvSpPr/>
          <p:nvPr userDrawn="1"/>
        </p:nvSpPr>
        <p:spPr>
          <a:xfrm>
            <a:off x="5390552" y="3375804"/>
            <a:ext cx="6816785" cy="1506747"/>
          </a:xfrm>
          <a:custGeom>
            <a:avLst/>
            <a:gdLst>
              <a:gd name="connsiteX0" fmla="*/ 0 w 5112589"/>
              <a:gd name="connsiteY0" fmla="*/ 0 h 1506747"/>
              <a:gd name="connsiteX1" fmla="*/ 2041585 w 5112589"/>
              <a:gd name="connsiteY1" fmla="*/ 1017917 h 1506747"/>
              <a:gd name="connsiteX2" fmla="*/ 3904891 w 5112589"/>
              <a:gd name="connsiteY2" fmla="*/ 862641 h 1506747"/>
              <a:gd name="connsiteX3" fmla="*/ 3899140 w 5112589"/>
              <a:gd name="connsiteY3" fmla="*/ 1121434 h 1506747"/>
              <a:gd name="connsiteX4" fmla="*/ 5112589 w 5112589"/>
              <a:gd name="connsiteY4" fmla="*/ 1506747 h 1506747"/>
              <a:gd name="connsiteX5" fmla="*/ 5112589 w 5112589"/>
              <a:gd name="connsiteY5" fmla="*/ 1506747 h 1506747"/>
              <a:gd name="connsiteX0" fmla="*/ 0 w 5112589"/>
              <a:gd name="connsiteY0" fmla="*/ 0 h 1506747"/>
              <a:gd name="connsiteX1" fmla="*/ 2041585 w 5112589"/>
              <a:gd name="connsiteY1" fmla="*/ 1017917 h 1506747"/>
              <a:gd name="connsiteX2" fmla="*/ 3904891 w 5112589"/>
              <a:gd name="connsiteY2" fmla="*/ 862641 h 1506747"/>
              <a:gd name="connsiteX3" fmla="*/ 3872558 w 5112589"/>
              <a:gd name="connsiteY3" fmla="*/ 1116118 h 1506747"/>
              <a:gd name="connsiteX4" fmla="*/ 5112589 w 5112589"/>
              <a:gd name="connsiteY4" fmla="*/ 1506747 h 1506747"/>
              <a:gd name="connsiteX5" fmla="*/ 5112589 w 5112589"/>
              <a:gd name="connsiteY5" fmla="*/ 1506747 h 1506747"/>
              <a:gd name="connsiteX0" fmla="*/ 0 w 5112589"/>
              <a:gd name="connsiteY0" fmla="*/ 0 h 1506747"/>
              <a:gd name="connsiteX1" fmla="*/ 2041585 w 5112589"/>
              <a:gd name="connsiteY1" fmla="*/ 1017917 h 1506747"/>
              <a:gd name="connsiteX2" fmla="*/ 3872994 w 5112589"/>
              <a:gd name="connsiteY2" fmla="*/ 865300 h 1506747"/>
              <a:gd name="connsiteX3" fmla="*/ 3872558 w 5112589"/>
              <a:gd name="connsiteY3" fmla="*/ 1116118 h 1506747"/>
              <a:gd name="connsiteX4" fmla="*/ 5112589 w 5112589"/>
              <a:gd name="connsiteY4" fmla="*/ 1506747 h 1506747"/>
              <a:gd name="connsiteX5" fmla="*/ 5112589 w 5112589"/>
              <a:gd name="connsiteY5" fmla="*/ 1506747 h 1506747"/>
              <a:gd name="connsiteX0" fmla="*/ 0 w 5112589"/>
              <a:gd name="connsiteY0" fmla="*/ 0 h 1506747"/>
              <a:gd name="connsiteX1" fmla="*/ 2041585 w 5112589"/>
              <a:gd name="connsiteY1" fmla="*/ 1017917 h 1506747"/>
              <a:gd name="connsiteX2" fmla="*/ 3872994 w 5112589"/>
              <a:gd name="connsiteY2" fmla="*/ 865300 h 1506747"/>
              <a:gd name="connsiteX3" fmla="*/ 3867242 w 5112589"/>
              <a:gd name="connsiteY3" fmla="*/ 1116118 h 1506747"/>
              <a:gd name="connsiteX4" fmla="*/ 5112589 w 5112589"/>
              <a:gd name="connsiteY4" fmla="*/ 1506747 h 1506747"/>
              <a:gd name="connsiteX5" fmla="*/ 5112589 w 5112589"/>
              <a:gd name="connsiteY5" fmla="*/ 1506747 h 1506747"/>
              <a:gd name="connsiteX0" fmla="*/ 0 w 5112589"/>
              <a:gd name="connsiteY0" fmla="*/ 0 h 1506747"/>
              <a:gd name="connsiteX1" fmla="*/ 2041585 w 5112589"/>
              <a:gd name="connsiteY1" fmla="*/ 1017917 h 1506747"/>
              <a:gd name="connsiteX2" fmla="*/ 3872994 w 5112589"/>
              <a:gd name="connsiteY2" fmla="*/ 865300 h 1506747"/>
              <a:gd name="connsiteX3" fmla="*/ 3875217 w 5112589"/>
              <a:gd name="connsiteY3" fmla="*/ 1124092 h 1506747"/>
              <a:gd name="connsiteX4" fmla="*/ 5112589 w 5112589"/>
              <a:gd name="connsiteY4" fmla="*/ 1506747 h 1506747"/>
              <a:gd name="connsiteX5" fmla="*/ 5112589 w 5112589"/>
              <a:gd name="connsiteY5" fmla="*/ 1506747 h 1506747"/>
              <a:gd name="connsiteX0" fmla="*/ 0 w 5112589"/>
              <a:gd name="connsiteY0" fmla="*/ 0 h 1506747"/>
              <a:gd name="connsiteX1" fmla="*/ 2041585 w 5112589"/>
              <a:gd name="connsiteY1" fmla="*/ 1017917 h 1506747"/>
              <a:gd name="connsiteX2" fmla="*/ 3872994 w 5112589"/>
              <a:gd name="connsiteY2" fmla="*/ 865300 h 1506747"/>
              <a:gd name="connsiteX3" fmla="*/ 3864584 w 5112589"/>
              <a:gd name="connsiteY3" fmla="*/ 1121434 h 1506747"/>
              <a:gd name="connsiteX4" fmla="*/ 5112589 w 5112589"/>
              <a:gd name="connsiteY4" fmla="*/ 1506747 h 1506747"/>
              <a:gd name="connsiteX5" fmla="*/ 5112589 w 5112589"/>
              <a:gd name="connsiteY5" fmla="*/ 1506747 h 1506747"/>
              <a:gd name="connsiteX0" fmla="*/ 0 w 5112589"/>
              <a:gd name="connsiteY0" fmla="*/ 0 h 1506747"/>
              <a:gd name="connsiteX1" fmla="*/ 2041585 w 5112589"/>
              <a:gd name="connsiteY1" fmla="*/ 1017917 h 1506747"/>
              <a:gd name="connsiteX2" fmla="*/ 3872994 w 5112589"/>
              <a:gd name="connsiteY2" fmla="*/ 865300 h 1506747"/>
              <a:gd name="connsiteX3" fmla="*/ 3872559 w 5112589"/>
              <a:gd name="connsiteY3" fmla="*/ 1126750 h 1506747"/>
              <a:gd name="connsiteX4" fmla="*/ 5112589 w 5112589"/>
              <a:gd name="connsiteY4" fmla="*/ 1506747 h 1506747"/>
              <a:gd name="connsiteX5" fmla="*/ 5112589 w 5112589"/>
              <a:gd name="connsiteY5" fmla="*/ 1506747 h 1506747"/>
              <a:gd name="connsiteX0" fmla="*/ 0 w 5112589"/>
              <a:gd name="connsiteY0" fmla="*/ 0 h 1506747"/>
              <a:gd name="connsiteX1" fmla="*/ 2041585 w 5112589"/>
              <a:gd name="connsiteY1" fmla="*/ 1017917 h 1506747"/>
              <a:gd name="connsiteX2" fmla="*/ 3872994 w 5112589"/>
              <a:gd name="connsiteY2" fmla="*/ 865300 h 1506747"/>
              <a:gd name="connsiteX3" fmla="*/ 3867242 w 5112589"/>
              <a:gd name="connsiteY3" fmla="*/ 1126750 h 1506747"/>
              <a:gd name="connsiteX4" fmla="*/ 5112589 w 5112589"/>
              <a:gd name="connsiteY4" fmla="*/ 1506747 h 1506747"/>
              <a:gd name="connsiteX5" fmla="*/ 5112589 w 5112589"/>
              <a:gd name="connsiteY5" fmla="*/ 1506747 h 1506747"/>
              <a:gd name="connsiteX0" fmla="*/ 0 w 5112589"/>
              <a:gd name="connsiteY0" fmla="*/ 0 h 1506747"/>
              <a:gd name="connsiteX1" fmla="*/ 2041585 w 5112589"/>
              <a:gd name="connsiteY1" fmla="*/ 1017917 h 1506747"/>
              <a:gd name="connsiteX2" fmla="*/ 3872994 w 5112589"/>
              <a:gd name="connsiteY2" fmla="*/ 865300 h 1506747"/>
              <a:gd name="connsiteX3" fmla="*/ 3872558 w 5112589"/>
              <a:gd name="connsiteY3" fmla="*/ 1129409 h 1506747"/>
              <a:gd name="connsiteX4" fmla="*/ 5112589 w 5112589"/>
              <a:gd name="connsiteY4" fmla="*/ 1506747 h 1506747"/>
              <a:gd name="connsiteX5" fmla="*/ 5112589 w 5112589"/>
              <a:gd name="connsiteY5" fmla="*/ 1506747 h 15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2589" h="1506747">
                <a:moveTo>
                  <a:pt x="0" y="0"/>
                </a:moveTo>
                <a:lnTo>
                  <a:pt x="2041585" y="1017917"/>
                </a:lnTo>
                <a:lnTo>
                  <a:pt x="3872994" y="865300"/>
                </a:lnTo>
                <a:cubicBezTo>
                  <a:pt x="3872849" y="948906"/>
                  <a:pt x="3872703" y="1045803"/>
                  <a:pt x="3872558" y="1129409"/>
                </a:cubicBezTo>
                <a:lnTo>
                  <a:pt x="5112589" y="1506747"/>
                </a:lnTo>
                <a:lnTo>
                  <a:pt x="5112589" y="1506747"/>
                </a:lnTo>
              </a:path>
            </a:pathLst>
          </a:custGeom>
          <a:noFill/>
          <a:ln w="28575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cxnSp>
        <p:nvCxnSpPr>
          <p:cNvPr id="50" name="Lige forbindelse 49"/>
          <p:cNvCxnSpPr/>
          <p:nvPr userDrawn="1"/>
        </p:nvCxnSpPr>
        <p:spPr>
          <a:xfrm flipH="1">
            <a:off x="11119105" y="4266315"/>
            <a:ext cx="1094161" cy="362213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Kombinationstegning 50"/>
          <p:cNvSpPr/>
          <p:nvPr userDrawn="1"/>
        </p:nvSpPr>
        <p:spPr>
          <a:xfrm>
            <a:off x="6994358" y="5311626"/>
            <a:ext cx="2134445" cy="580049"/>
          </a:xfrm>
          <a:custGeom>
            <a:avLst/>
            <a:gdLst>
              <a:gd name="connsiteX0" fmla="*/ 0 w 1637654"/>
              <a:gd name="connsiteY0" fmla="*/ 0 h 594101"/>
              <a:gd name="connsiteX1" fmla="*/ 485614 w 1637654"/>
              <a:gd name="connsiteY1" fmla="*/ 594101 h 594101"/>
              <a:gd name="connsiteX2" fmla="*/ 1637654 w 1637654"/>
              <a:gd name="connsiteY2" fmla="*/ 428786 h 594101"/>
              <a:gd name="connsiteX3" fmla="*/ 1637654 w 1637654"/>
              <a:gd name="connsiteY3" fmla="*/ 428786 h 594101"/>
              <a:gd name="connsiteX0" fmla="*/ 0 w 1637654"/>
              <a:gd name="connsiteY0" fmla="*/ 0 h 568271"/>
              <a:gd name="connsiteX1" fmla="*/ 464949 w 1637654"/>
              <a:gd name="connsiteY1" fmla="*/ 568271 h 568271"/>
              <a:gd name="connsiteX2" fmla="*/ 1637654 w 1637654"/>
              <a:gd name="connsiteY2" fmla="*/ 428786 h 568271"/>
              <a:gd name="connsiteX3" fmla="*/ 1637654 w 1637654"/>
              <a:gd name="connsiteY3" fmla="*/ 428786 h 568271"/>
              <a:gd name="connsiteX0" fmla="*/ 0 w 1637654"/>
              <a:gd name="connsiteY0" fmla="*/ 0 h 596945"/>
              <a:gd name="connsiteX1" fmla="*/ 483087 w 1637654"/>
              <a:gd name="connsiteY1" fmla="*/ 596945 h 596945"/>
              <a:gd name="connsiteX2" fmla="*/ 1637654 w 1637654"/>
              <a:gd name="connsiteY2" fmla="*/ 428786 h 596945"/>
              <a:gd name="connsiteX3" fmla="*/ 1637654 w 1637654"/>
              <a:gd name="connsiteY3" fmla="*/ 428786 h 59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7654" h="596945">
                <a:moveTo>
                  <a:pt x="0" y="0"/>
                </a:moveTo>
                <a:lnTo>
                  <a:pt x="483087" y="596945"/>
                </a:lnTo>
                <a:lnTo>
                  <a:pt x="1637654" y="428786"/>
                </a:lnTo>
                <a:lnTo>
                  <a:pt x="1637654" y="428786"/>
                </a:lnTo>
              </a:path>
            </a:pathLst>
          </a:cu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A3F41CD6-2656-4D62-AE8C-66DA612F36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047" y="240269"/>
            <a:ext cx="1466251" cy="42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241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42EB9FA2-C11D-4EFC-A36C-129C50551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sidefod 9" hidden="1">
            <a:extLst>
              <a:ext uri="{FF2B5EF4-FFF2-40B4-BE49-F238E27FC236}">
                <a16:creationId xmlns:a16="http://schemas.microsoft.com/office/drawing/2014/main" id="{31EEFAA4-1614-452B-99D7-9EA30385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Pladsholder til dato 6" hidden="1">
            <a:extLst>
              <a:ext uri="{FF2B5EF4-FFF2-40B4-BE49-F238E27FC236}">
                <a16:creationId xmlns:a16="http://schemas.microsoft.com/office/drawing/2014/main" id="{3A2E7C2A-5500-4FE6-A340-E30A41F6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20837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ACBD424-A8B5-48F9-AD56-F7973E5D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sidefod 9" hidden="1">
            <a:extLst>
              <a:ext uri="{FF2B5EF4-FFF2-40B4-BE49-F238E27FC236}">
                <a16:creationId xmlns:a16="http://schemas.microsoft.com/office/drawing/2014/main" id="{A59B9FC0-24DE-43CD-81D8-C4D58812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9" name="Pladsholder til dato 6">
            <a:extLst>
              <a:ext uri="{FF2B5EF4-FFF2-40B4-BE49-F238E27FC236}">
                <a16:creationId xmlns:a16="http://schemas.microsoft.com/office/drawing/2014/main" id="{EFBA0CF6-A382-444D-B1AF-7B3CEA611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71376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4BE3378-177E-45B6-8A07-1A8ABC3B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562121C-7E79-4645-BB1B-1D3855B383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6263" y="1479519"/>
            <a:ext cx="2280360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et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1 Forøg formindsk">
            <a:extLst>
              <a:ext uri="{FF2B5EF4-FFF2-40B4-BE49-F238E27FC236}">
                <a16:creationId xmlns:a16="http://schemas.microsoft.com/office/drawing/2014/main" id="{82A640AB-9083-4E25-B69C-5615DDD51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7060" y="2564168"/>
            <a:ext cx="549328" cy="285228"/>
          </a:xfrm>
          <a:prstGeom prst="rect">
            <a:avLst/>
          </a:prstGeom>
        </p:spPr>
      </p:pic>
      <p:pic>
        <p:nvPicPr>
          <p:cNvPr id="8" name="2 Ny slide">
            <a:extLst>
              <a:ext uri="{FF2B5EF4-FFF2-40B4-BE49-F238E27FC236}">
                <a16:creationId xmlns:a16="http://schemas.microsoft.com/office/drawing/2014/main" id="{C9EFBCCE-8D49-4A73-8762-63E5870B1E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820979" y="3293367"/>
            <a:ext cx="363713" cy="647461"/>
          </a:xfrm>
          <a:prstGeom prst="rect">
            <a:avLst/>
          </a:prstGeom>
        </p:spPr>
      </p:pic>
      <p:pic>
        <p:nvPicPr>
          <p:cNvPr id="9" name="3 Layout">
            <a:extLst>
              <a:ext uri="{FF2B5EF4-FFF2-40B4-BE49-F238E27FC236}">
                <a16:creationId xmlns:a16="http://schemas.microsoft.com/office/drawing/2014/main" id="{00995F18-330D-4742-AD80-E856C91E0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836444" y="4147448"/>
            <a:ext cx="593368" cy="192211"/>
          </a:xfrm>
          <a:prstGeom prst="rect">
            <a:avLst/>
          </a:prstGeom>
        </p:spPr>
      </p:pic>
      <p:pic>
        <p:nvPicPr>
          <p:cNvPr id="11" name="4 Nulstil">
            <a:extLst>
              <a:ext uri="{FF2B5EF4-FFF2-40B4-BE49-F238E27FC236}">
                <a16:creationId xmlns:a16="http://schemas.microsoft.com/office/drawing/2014/main" id="{2324BBF6-4E28-4408-B9EF-E9ED5897F2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36444" y="5595133"/>
            <a:ext cx="547241" cy="197798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20017" y="1479519"/>
            <a:ext cx="216079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D2C9FB0D-88F7-4914-B163-2A32B5C36395}"/>
              </a:ext>
            </a:extLst>
          </p:cNvPr>
          <p:cNvGrpSpPr/>
          <p:nvPr userDrawn="1"/>
        </p:nvGrpSpPr>
        <p:grpSpPr>
          <a:xfrm>
            <a:off x="6720143" y="3795144"/>
            <a:ext cx="740398" cy="934814"/>
            <a:chOff x="6398620" y="3815586"/>
            <a:chExt cx="740398" cy="934814"/>
          </a:xfrm>
        </p:grpSpPr>
        <p:pic>
          <p:nvPicPr>
            <p:cNvPr id="14" name="6 Crop">
              <a:extLst>
                <a:ext uri="{FF2B5EF4-FFF2-40B4-BE49-F238E27FC236}">
                  <a16:creationId xmlns:a16="http://schemas.microsoft.com/office/drawing/2014/main" id="{9CA7B9C2-7E56-410A-971E-5C2DB12375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8279CECF-FAFA-4219-B5CE-3A3FD84988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5BA528D8-8864-41DB-9710-AE4685B9A20B}"/>
              </a:ext>
            </a:extLst>
          </p:cNvPr>
          <p:cNvGrpSpPr/>
          <p:nvPr userDrawn="1"/>
        </p:nvGrpSpPr>
        <p:grpSpPr>
          <a:xfrm>
            <a:off x="6713175" y="4863338"/>
            <a:ext cx="740397" cy="929593"/>
            <a:chOff x="6391652" y="4854581"/>
            <a:chExt cx="740397" cy="929593"/>
          </a:xfrm>
        </p:grpSpPr>
        <p:pic>
          <p:nvPicPr>
            <p:cNvPr id="17" name="6 Crop">
              <a:extLst>
                <a:ext uri="{FF2B5EF4-FFF2-40B4-BE49-F238E27FC236}">
                  <a16:creationId xmlns:a16="http://schemas.microsoft.com/office/drawing/2014/main" id="{31C0B22E-AE96-4B47-B9E5-0C6BF3DDFB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7DEA374A-1857-4DBB-B628-7924724B19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EB0E7C24-B1F4-440B-ABFD-7BE7799C986C}"/>
              </a:ext>
            </a:extLst>
          </p:cNvPr>
          <p:cNvGrpSpPr/>
          <p:nvPr userDrawn="1"/>
        </p:nvGrpSpPr>
        <p:grpSpPr>
          <a:xfrm>
            <a:off x="6764294" y="2633221"/>
            <a:ext cx="676669" cy="997704"/>
            <a:chOff x="6442771" y="2574072"/>
            <a:chExt cx="676669" cy="997704"/>
          </a:xfrm>
        </p:grpSpPr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97D49D67-0656-4D65-BDC8-19DC3FA200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0BC3FA04-2488-4F3A-A6FA-54AB316150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95866" y="1479519"/>
            <a:ext cx="256625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24" name="6 Beskær">
            <a:extLst>
              <a:ext uri="{FF2B5EF4-FFF2-40B4-BE49-F238E27FC236}">
                <a16:creationId xmlns:a16="http://schemas.microsoft.com/office/drawing/2014/main" id="{73BFC9C5-9F8B-479D-9F8C-258E445B716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98495" y="1658669"/>
            <a:ext cx="337400" cy="321707"/>
          </a:xfrm>
          <a:prstGeom prst="rect">
            <a:avLst/>
          </a:prstGeom>
        </p:spPr>
      </p:pic>
      <p:pic>
        <p:nvPicPr>
          <p:cNvPr id="25" name="7 Skalér billede">
            <a:extLst>
              <a:ext uri="{FF2B5EF4-FFF2-40B4-BE49-F238E27FC236}">
                <a16:creationId xmlns:a16="http://schemas.microsoft.com/office/drawing/2014/main" id="{BC0CFA26-138E-416A-95E9-B8BD373116B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198495" y="2019309"/>
            <a:ext cx="359695" cy="33530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DB5DF-50C2-4E99-8FBA-EF29D0DD05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Brugerguide - Slet før anvendelse</a:t>
            </a:r>
          </a:p>
        </p:txBody>
      </p:sp>
      <p:sp>
        <p:nvSpPr>
          <p:cNvPr id="26" name="Pladsholder til sidefod 9" hidden="1">
            <a:extLst>
              <a:ext uri="{FF2B5EF4-FFF2-40B4-BE49-F238E27FC236}">
                <a16:creationId xmlns:a16="http://schemas.microsoft.com/office/drawing/2014/main" id="{A7E17DD9-CC0F-4AC2-AA0F-8F42AEEB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7" name="Pladsholder til dato 6" hidden="1">
            <a:extLst>
              <a:ext uri="{FF2B5EF4-FFF2-40B4-BE49-F238E27FC236}">
                <a16:creationId xmlns:a16="http://schemas.microsoft.com/office/drawing/2014/main" id="{51433153-2EF4-42E0-92AE-E81AFFC3AE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29752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734341" y="1544182"/>
            <a:ext cx="2038220" cy="432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Insert corporate picture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-button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right Templafy pane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for other pictures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company tab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browse for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sz="900" b="0" baseline="0" noProof="1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</a:t>
            </a:r>
            <a:r>
              <a:rPr lang="da-DK" sz="900" b="1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</a:t>
            </a:r>
            <a:r>
              <a:rPr lang="da-DK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a-DK" sz="900" b="1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copied</a:t>
            </a:r>
            <a:r>
              <a:rPr lang="da-DK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a-DK" sz="900" b="1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picture</a:t>
            </a:r>
            <a:endParaRPr lang="da-DK" altLang="da-DK" sz="9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browse for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picture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tick mark next to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viewing of guides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642951" y="1544182"/>
            <a:ext cx="2412000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</a:t>
            </a: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New Slide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da-DK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da-DK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da-DK" sz="900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</a:t>
            </a: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on the </a:t>
            </a:r>
            <a:r>
              <a:rPr lang="da-DK" sz="900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arrow</a:t>
            </a: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a-DK" sz="900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next</a:t>
            </a: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to </a:t>
            </a:r>
            <a:r>
              <a:rPr lang="da-DK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da-DK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</a:t>
            </a:r>
            <a:r>
              <a:rPr lang="da-DK" sz="900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dropdown</a:t>
            </a: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menu of </a:t>
            </a:r>
            <a:r>
              <a:rPr lang="da-DK" sz="900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possible</a:t>
            </a: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lide layouts</a:t>
            </a:r>
            <a:endParaRPr lang="da-DK" sz="900" noProof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da-DK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da-DK" sz="900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</a:t>
            </a: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on the layout </a:t>
            </a:r>
            <a:r>
              <a:rPr lang="da-DK" sz="900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you</a:t>
            </a: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a-DK" sz="900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prefer</a:t>
            </a: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and it</a:t>
            </a:r>
            <a:b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a-DK" sz="900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will</a:t>
            </a: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a-DK" sz="900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</a:t>
            </a: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a-DK" sz="900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applied</a:t>
            </a: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to the new slide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da-DK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</a:t>
            </a:r>
            <a:b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slide placeholders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their default settings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845482" y="1544182"/>
            <a:ext cx="2412000" cy="437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 or any other placeholder, click on the placeholder.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hold down the Shift button and click on the placeholder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insert a new one, the picture may lie in front of the text or graphic.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right-click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1100" y="2413294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4494" y="3217843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2990484" y="4168384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1100" y="5527212"/>
            <a:ext cx="492452" cy="200416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48EAA219-FFE7-4387-A385-4D3D0AF728CE}"/>
              </a:ext>
            </a:extLst>
          </p:cNvPr>
          <p:cNvGrpSpPr/>
          <p:nvPr userDrawn="1"/>
        </p:nvGrpSpPr>
        <p:grpSpPr>
          <a:xfrm>
            <a:off x="6920377" y="2688553"/>
            <a:ext cx="740398" cy="734626"/>
            <a:chOff x="6398620" y="3815586"/>
            <a:chExt cx="740398" cy="734626"/>
          </a:xfrm>
        </p:grpSpPr>
        <p:pic>
          <p:nvPicPr>
            <p:cNvPr id="30" name="6 Crop">
              <a:extLst>
                <a:ext uri="{FF2B5EF4-FFF2-40B4-BE49-F238E27FC236}">
                  <a16:creationId xmlns:a16="http://schemas.microsoft.com/office/drawing/2014/main" id="{EC854AD3-9DFC-4A83-BDF0-A7E2B01F9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E2414F06-53F0-4323-A4A9-91728B89E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304" t="11451" r="30180" b="46035"/>
            <a:stretch/>
          </p:blipFill>
          <p:spPr>
            <a:xfrm>
              <a:off x="6442770" y="4118189"/>
              <a:ext cx="696248" cy="43202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8224CA6-7D55-40AF-AF08-7CC6E7C4B3C8}"/>
              </a:ext>
            </a:extLst>
          </p:cNvPr>
          <p:cNvGrpSpPr/>
          <p:nvPr userDrawn="1"/>
        </p:nvGrpSpPr>
        <p:grpSpPr>
          <a:xfrm>
            <a:off x="6965115" y="3662974"/>
            <a:ext cx="740397" cy="929593"/>
            <a:chOff x="6391652" y="4854581"/>
            <a:chExt cx="740397" cy="929593"/>
          </a:xfrm>
        </p:grpSpPr>
        <p:pic>
          <p:nvPicPr>
            <p:cNvPr id="33" name="6 Crop">
              <a:extLst>
                <a:ext uri="{FF2B5EF4-FFF2-40B4-BE49-F238E27FC236}">
                  <a16:creationId xmlns:a16="http://schemas.microsoft.com/office/drawing/2014/main" id="{B89DF8E6-B7F7-4857-A1D8-15B39D7AF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39AFA131-B5A7-4AB6-889F-69CF39F4C8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26BB6BB-8852-44D9-A0EB-7B0A29B5CAFC}"/>
              </a:ext>
            </a:extLst>
          </p:cNvPr>
          <p:cNvGrpSpPr/>
          <p:nvPr userDrawn="1"/>
        </p:nvGrpSpPr>
        <p:grpSpPr>
          <a:xfrm>
            <a:off x="6964527" y="1584786"/>
            <a:ext cx="676669" cy="997704"/>
            <a:chOff x="6442771" y="2574072"/>
            <a:chExt cx="676669" cy="997704"/>
          </a:xfrm>
        </p:grpSpPr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2EC1AD58-F087-456F-B1CF-97A8AD60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A1105FA6-DF1D-44A9-BD39-B99136D7B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39" name="6 Beskær">
            <a:extLst>
              <a:ext uri="{FF2B5EF4-FFF2-40B4-BE49-F238E27FC236}">
                <a16:creationId xmlns:a16="http://schemas.microsoft.com/office/drawing/2014/main" id="{F1E5DB47-CE9C-4A68-BA80-97FFD80C5C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81873" y="2698522"/>
            <a:ext cx="337400" cy="321707"/>
          </a:xfrm>
          <a:prstGeom prst="rect">
            <a:avLst/>
          </a:prstGeom>
        </p:spPr>
      </p:pic>
      <p:pic>
        <p:nvPicPr>
          <p:cNvPr id="40" name="7 Skalér billede">
            <a:extLst>
              <a:ext uri="{FF2B5EF4-FFF2-40B4-BE49-F238E27FC236}">
                <a16:creationId xmlns:a16="http://schemas.microsoft.com/office/drawing/2014/main" id="{472C50C0-81D4-4FF8-9774-95FB88A3DB5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181873" y="3615438"/>
            <a:ext cx="359695" cy="33530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C57DD8-7896-4F11-884D-6C3F9BC25D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User guide – </a:t>
            </a:r>
            <a:r>
              <a:rPr lang="da-DK" dirty="0" err="1"/>
              <a:t>delete</a:t>
            </a:r>
            <a:r>
              <a:rPr lang="da-DK" dirty="0"/>
              <a:t> </a:t>
            </a:r>
            <a:r>
              <a:rPr lang="da-DK" dirty="0" err="1"/>
              <a:t>before</a:t>
            </a:r>
            <a:r>
              <a:rPr lang="da-DK" dirty="0"/>
              <a:t> </a:t>
            </a:r>
            <a:r>
              <a:rPr lang="da-DK" dirty="0" err="1"/>
              <a:t>use</a:t>
            </a:r>
            <a:endParaRPr lang="da-DK" dirty="0"/>
          </a:p>
        </p:txBody>
      </p:sp>
      <p:sp>
        <p:nvSpPr>
          <p:cNvPr id="22" name="Pladsholder til sidefod 9" hidden="1">
            <a:extLst>
              <a:ext uri="{FF2B5EF4-FFF2-40B4-BE49-F238E27FC236}">
                <a16:creationId xmlns:a16="http://schemas.microsoft.com/office/drawing/2014/main" id="{5ED23FC0-BFC8-43A7-AE30-3ADE1721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3" name="Pladsholder til dato 6" hidden="1">
            <a:extLst>
              <a:ext uri="{FF2B5EF4-FFF2-40B4-BE49-F238E27FC236}">
                <a16:creationId xmlns:a16="http://schemas.microsoft.com/office/drawing/2014/main" id="{B9FCFF10-C46B-41FB-8A82-FCE7391F17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19715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9849-1D5F-CE46-8F99-A372DD2F9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F7040-BCA1-084C-BDEA-E6C3E76CC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896EE-9C36-344A-96E7-8BD8BB95A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4B4C-D717-0C48-8CC3-15F59F37F492}" type="datetimeFigureOut">
              <a:rPr lang="da-DK" smtClean="0"/>
              <a:t>19-11-2021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CD1ED-5A1A-8D41-A5B3-D3F19A8F2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53EB8-F5F1-3C45-B593-9C1222B4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23A9-03ED-FC4F-A45F-74DE755DB9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61770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8A512-C499-4D47-B5DB-AFC1B5DE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FE9FE-CFC6-024D-BF1C-180DEF00E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0A3A5-6384-244E-8F7D-D1928C22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4B4C-D717-0C48-8CC3-15F59F37F492}" type="datetimeFigureOut">
              <a:rPr lang="da-DK" smtClean="0"/>
              <a:t>19-11-2021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24A88-9738-A347-BE8C-E36E18B4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BE4F8-E5F7-294C-9BA0-CD63C345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23A9-03ED-FC4F-A45F-74DE755DB9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6462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76B9-167B-B94E-AA24-1C510D9D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39D97-0485-0944-B493-09EA5368D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C1487-56E1-824B-AA88-6F97E31A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4B4C-D717-0C48-8CC3-15F59F37F492}" type="datetimeFigureOut">
              <a:rPr lang="da-DK" smtClean="0"/>
              <a:t>19-11-2021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BFBD9-D80F-004A-A076-1851E608B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F220A-33BD-5A46-9AA3-7CD4FB64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23A9-03ED-FC4F-A45F-74DE755DB9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92515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0D971-49B8-484C-AF47-14A431C7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573CE-3162-704D-9DF9-EC3493C18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76EA2-560E-B244-86FA-A17F28ED1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66A94-7B29-B641-B093-7BE77C2C4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4B4C-D717-0C48-8CC3-15F59F37F492}" type="datetimeFigureOut">
              <a:rPr lang="da-DK" smtClean="0"/>
              <a:t>19-11-2021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70E05-F54C-BD45-9E58-39862AA89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09E9F-1A98-5D4C-8EC2-5F3C2AB1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23A9-03ED-FC4F-A45F-74DE755DB9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8531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4797-EE1E-D240-AAC8-7B19935BE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D362E-0B9B-874E-8BF2-C5A2BBF9B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E916-2A20-C146-B4F6-5840E804C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25D29C-D740-B944-A1CD-5C05C2950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688E37-FDF2-1545-8EBE-4F9B1A428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FED4EE-C02B-7A46-8435-8869DF82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4B4C-D717-0C48-8CC3-15F59F37F492}" type="datetimeFigureOut">
              <a:rPr lang="da-DK" smtClean="0"/>
              <a:t>19-11-2021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466FB9-0A15-9C48-9776-B6359CA9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62DECC-7A4C-6246-B682-A0E2EFD22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23A9-03ED-FC4F-A45F-74DE755DB9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5334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1DB55-1040-304A-8FE7-9E4CC313E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A98A8-D841-2649-A675-1D38611E3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4B4C-D717-0C48-8CC3-15F59F37F492}" type="datetimeFigureOut">
              <a:rPr lang="da-DK" smtClean="0"/>
              <a:t>19-11-2021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C07CF-98D9-5341-8476-5F5DDC2E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167EE-6B29-8645-9901-70880654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23A9-03ED-FC4F-A45F-74DE755DB9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093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Pladsholder til indhold 2"/>
          <p:cNvSpPr>
            <a:spLocks noGrp="1"/>
          </p:cNvSpPr>
          <p:nvPr>
            <p:ph sz="quarter" idx="18"/>
          </p:nvPr>
        </p:nvSpPr>
        <p:spPr>
          <a:xfrm>
            <a:off x="431372" y="3060000"/>
            <a:ext cx="11326712" cy="32852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0" y="1160462"/>
            <a:ext cx="4488000" cy="1656000"/>
          </a:xfrm>
          <a:solidFill>
            <a:srgbClr val="CECECE"/>
          </a:solidFill>
        </p:spPr>
        <p:txBody>
          <a:bodyPr tIns="576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Pladsholder til billede 4"/>
          <p:cNvSpPr>
            <a:spLocks noGrp="1"/>
          </p:cNvSpPr>
          <p:nvPr>
            <p:ph type="pic" sz="quarter" idx="15"/>
          </p:nvPr>
        </p:nvSpPr>
        <p:spPr>
          <a:xfrm>
            <a:off x="4559829" y="1160464"/>
            <a:ext cx="2016224" cy="1656000"/>
          </a:xfrm>
          <a:solidFill>
            <a:srgbClr val="CECECE"/>
          </a:solidFill>
        </p:spPr>
        <p:txBody>
          <a:bodyPr tIns="576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3" name="Pladsholder til billede 5"/>
          <p:cNvSpPr>
            <a:spLocks noGrp="1"/>
          </p:cNvSpPr>
          <p:nvPr>
            <p:ph type="pic" sz="quarter" idx="16"/>
          </p:nvPr>
        </p:nvSpPr>
        <p:spPr>
          <a:xfrm>
            <a:off x="6650032" y="1160463"/>
            <a:ext cx="1872000" cy="1656000"/>
          </a:xfrm>
          <a:solidFill>
            <a:srgbClr val="CECECE"/>
          </a:solidFill>
        </p:spPr>
        <p:txBody>
          <a:bodyPr tIns="576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D489-565D-4A37-B959-ECF022E68C59}" type="datetime1">
              <a:rPr lang="da-DK" smtClean="0"/>
              <a:t>19-11-2021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4" name="Gruppe 13"/>
          <p:cNvGrpSpPr>
            <a:grpSpLocks/>
          </p:cNvGrpSpPr>
          <p:nvPr userDrawn="1"/>
        </p:nvGrpSpPr>
        <p:grpSpPr bwMode="auto">
          <a:xfrm>
            <a:off x="-2536890" y="3032957"/>
            <a:ext cx="2440516" cy="2043113"/>
            <a:chOff x="-1970484" y="2243138"/>
            <a:chExt cx="1830387" cy="2043484"/>
          </a:xfrm>
        </p:grpSpPr>
        <p:grpSp>
          <p:nvGrpSpPr>
            <p:cNvPr id="15" name="Gruppe 14"/>
            <p:cNvGrpSpPr>
              <a:grpSpLocks/>
            </p:cNvGrpSpPr>
            <p:nvPr userDrawn="1"/>
          </p:nvGrpSpPr>
          <p:grpSpPr bwMode="auto">
            <a:xfrm>
              <a:off x="-602332" y="4077034"/>
              <a:ext cx="457200" cy="209588"/>
              <a:chOff x="-566328" y="4221050"/>
              <a:chExt cx="457200" cy="209588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66328" y="4221088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ounded Rectangle 11"/>
              <p:cNvSpPr/>
              <p:nvPr userDrawn="1"/>
            </p:nvSpPr>
            <p:spPr>
              <a:xfrm>
                <a:off x="-335868" y="4221050"/>
                <a:ext cx="214313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16" name="Gruppe 15"/>
            <p:cNvGrpSpPr>
              <a:grpSpLocks/>
            </p:cNvGrpSpPr>
            <p:nvPr userDrawn="1"/>
          </p:nvGrpSpPr>
          <p:grpSpPr bwMode="auto">
            <a:xfrm>
              <a:off x="-1070384" y="4077034"/>
              <a:ext cx="438162" cy="209588"/>
              <a:chOff x="-1145443" y="4257054"/>
              <a:chExt cx="438162" cy="209588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45443" y="425709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Rectangle 13"/>
              <p:cNvSpPr/>
              <p:nvPr userDrawn="1"/>
            </p:nvSpPr>
            <p:spPr>
              <a:xfrm>
                <a:off x="-926356" y="4257054"/>
                <a:ext cx="219075" cy="201650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20" name="Rounded Rectangle 14"/>
              <p:cNvSpPr/>
              <p:nvPr userDrawn="1"/>
            </p:nvSpPr>
            <p:spPr>
              <a:xfrm>
                <a:off x="-1140668" y="4260230"/>
                <a:ext cx="214312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sp>
          <p:nvSpPr>
            <p:cNvPr id="17" name="AutoShape 4"/>
            <p:cNvSpPr>
              <a:spLocks/>
            </p:cNvSpPr>
            <p:nvPr userDrawn="1"/>
          </p:nvSpPr>
          <p:spPr bwMode="gray">
            <a:xfrm>
              <a:off x="-1970484" y="2243138"/>
              <a:ext cx="1830387" cy="1654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Tekst typografier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1=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Underoverskrif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Klik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ENTER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-tasten for at få 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2 = Almindelig tekst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3-5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 = 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Bullet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For at gå tilbage i tekst-niveauer,</a:t>
              </a:r>
              <a:b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Du kan også bruge 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Forøg/Formindsk listeniveau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, placeret i topmenuen</a:t>
              </a:r>
            </a:p>
          </p:txBody>
        </p:sp>
      </p:grpSp>
      <p:grpSp>
        <p:nvGrpSpPr>
          <p:cNvPr id="23" name="Gruppe 22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24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billeder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25" name="Gruppe 24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63753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34747-DC4A-9D42-B62D-5E032A5D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4B4C-D717-0C48-8CC3-15F59F37F492}" type="datetimeFigureOut">
              <a:rPr lang="da-DK" smtClean="0"/>
              <a:t>19-11-2021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E08DEA-5B8E-924E-AF79-31A35C13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02103-3527-C24E-B09F-1AD4836A2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23A9-03ED-FC4F-A45F-74DE755DB9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82060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A1473-FFAE-F044-8810-C9CD154A6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C4938-0F78-2248-A740-3E74DD37F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3CDFD-ED61-F844-94FC-83CC6C20D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7C2B9-E2BD-8249-86B8-0458D8B4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4B4C-D717-0C48-8CC3-15F59F37F492}" type="datetimeFigureOut">
              <a:rPr lang="da-DK" smtClean="0"/>
              <a:t>19-11-2021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A7B20-E901-3246-8928-4EF69E7C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40C04-4926-724C-A371-C4901EC2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23A9-03ED-FC4F-A45F-74DE755DB9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88633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21304-DA94-0848-AA91-87CB2D59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C0390A-9276-DA40-8FFE-4BD573C74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1709F-B14C-3041-8360-184503C74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54ABA-F929-BA47-8E93-7C35828F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4B4C-D717-0C48-8CC3-15F59F37F492}" type="datetimeFigureOut">
              <a:rPr lang="da-DK" smtClean="0"/>
              <a:t>19-11-2021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8F45C-6442-EB4E-ABBA-ED806C00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15673-D769-7140-885F-626B1297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23A9-03ED-FC4F-A45F-74DE755DB9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6710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F6EF-2414-DE43-B83F-C6E046E6F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FB3C4-D2B8-1243-B719-8F3E8B4E8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3322F-3ED1-8447-AF10-009C8137E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4B4C-D717-0C48-8CC3-15F59F37F492}" type="datetimeFigureOut">
              <a:rPr lang="da-DK" smtClean="0"/>
              <a:t>19-11-2021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75E1D-9425-CD4D-B0C8-B27BCB2E7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BA002-6915-4947-A2E9-CD4593EE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23A9-03ED-FC4F-A45F-74DE755DB9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02465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943DB3-3F82-3D4F-97EE-4A81911F9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AA1F6-D20F-7049-92DB-D744AC7E5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1F63B-F02D-1D4B-AB29-868CA1B0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4B4C-D717-0C48-8CC3-15F59F37F492}" type="datetimeFigureOut">
              <a:rPr lang="da-DK" smtClean="0"/>
              <a:t>19-11-2021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CFB5E-7CA0-7845-85E1-990BDA558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A5306-5FF9-3C4B-ADFF-4054A7FB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23A9-03ED-FC4F-A45F-74DE755DB9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21965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>
              <a:defRPr sz="2000" b="1" i="1" cap="all" baseline="0">
                <a:solidFill>
                  <a:srgbClr val="005379"/>
                </a:solidFill>
                <a:latin typeface="Gunar Bold Italic" pitchFamily="2" charset="77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25022" y="1160748"/>
            <a:ext cx="11335607" cy="39604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rgbClr val="4F54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431372" y="1916832"/>
            <a:ext cx="11329257" cy="4608512"/>
          </a:xfrm>
          <a:solidFill>
            <a:srgbClr val="CECECE"/>
          </a:solidFill>
        </p:spPr>
        <p:txBody>
          <a:bodyPr tIns="720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</a:p>
        </p:txBody>
      </p:sp>
      <p:grpSp>
        <p:nvGrpSpPr>
          <p:cNvPr id="15" name="Gruppe 14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16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17" name="Gruppe 16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81625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s 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grpSp>
        <p:nvGrpSpPr>
          <p:cNvPr id="15" name="Gruppe 14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16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17" name="Gruppe 16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7AE88714-AF77-404E-B934-715EAC70B8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>
              <a:defRPr sz="2000" cap="all" baseline="0">
                <a:solidFill>
                  <a:srgbClr val="51719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347326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dias 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grpSp>
        <p:nvGrpSpPr>
          <p:cNvPr id="15" name="Gruppe 14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16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17" name="Gruppe 16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7AE88714-AF77-404E-B934-715EAC70B8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>
              <a:defRPr sz="2000" cap="all" baseline="0">
                <a:solidFill>
                  <a:srgbClr val="51719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1516391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s 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431372" y="1628800"/>
            <a:ext cx="11329257" cy="4896544"/>
          </a:xfrm>
          <a:solidFill>
            <a:srgbClr val="CECECE"/>
          </a:solidFill>
        </p:spPr>
        <p:txBody>
          <a:bodyPr tIns="720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</a:p>
        </p:txBody>
      </p:sp>
      <p:grpSp>
        <p:nvGrpSpPr>
          <p:cNvPr id="15" name="Gruppe 14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16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17" name="Gruppe 16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7AE88714-AF77-404E-B934-715EAC70B8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>
              <a:defRPr sz="2000" cap="all" baseline="0">
                <a:solidFill>
                  <a:srgbClr val="51719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0804854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s 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431372" y="1628800"/>
            <a:ext cx="11329257" cy="4896544"/>
          </a:xfrm>
          <a:solidFill>
            <a:srgbClr val="CECECE"/>
          </a:solidFill>
        </p:spPr>
        <p:txBody>
          <a:bodyPr tIns="720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</a:p>
        </p:txBody>
      </p:sp>
      <p:grpSp>
        <p:nvGrpSpPr>
          <p:cNvPr id="15" name="Gruppe 14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16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17" name="Gruppe 16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7AE88714-AF77-404E-B934-715EAC70B8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>
              <a:defRPr sz="2000" cap="all" baseline="0">
                <a:solidFill>
                  <a:srgbClr val="51719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88687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, 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218883"/>
            <a:ext cx="8736971" cy="49006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6" name="Pladsholder til indhold 2"/>
          <p:cNvSpPr>
            <a:spLocks noGrp="1"/>
          </p:cNvSpPr>
          <p:nvPr>
            <p:ph sz="quarter" idx="18"/>
          </p:nvPr>
        </p:nvSpPr>
        <p:spPr>
          <a:xfrm>
            <a:off x="431371" y="3060000"/>
            <a:ext cx="8090661" cy="32852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9073060" y="3136734"/>
            <a:ext cx="2687312" cy="1537308"/>
          </a:xfrm>
          <a:solidFill>
            <a:srgbClr val="80AFC6"/>
          </a:solidFill>
        </p:spPr>
        <p:txBody>
          <a:bodyPr wrap="square" lIns="144000" tIns="144000" rIns="144000" bIns="144000">
            <a:sp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SEAS NVE Sans Book" panose="02000000000000000000" pitchFamily="2" charset="0"/>
              <a:buChar char="​"/>
              <a:defRPr sz="1200">
                <a:solidFill>
                  <a:schemeClr val="bg1"/>
                </a:solidFill>
              </a:defRPr>
            </a:lvl2pPr>
            <a:lvl3pPr marL="144000" indent="-1440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bg1"/>
                </a:solidFill>
              </a:defRPr>
            </a:lvl3pPr>
            <a:lvl4pPr marL="288000" indent="-1440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 marL="432000" indent="-1440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Klik, og tilføj </a:t>
            </a:r>
            <a:r>
              <a:rPr lang="da-DK" dirty="0" err="1"/>
              <a:t>faktatekst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0" y="1160462"/>
            <a:ext cx="4488000" cy="1656000"/>
          </a:xfrm>
          <a:solidFill>
            <a:srgbClr val="CECECE"/>
          </a:solidFill>
        </p:spPr>
        <p:txBody>
          <a:bodyPr tIns="576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Pladsholder til billede 4"/>
          <p:cNvSpPr>
            <a:spLocks noGrp="1"/>
          </p:cNvSpPr>
          <p:nvPr>
            <p:ph type="pic" sz="quarter" idx="15"/>
          </p:nvPr>
        </p:nvSpPr>
        <p:spPr>
          <a:xfrm>
            <a:off x="4559829" y="1160464"/>
            <a:ext cx="2016224" cy="1656000"/>
          </a:xfrm>
          <a:solidFill>
            <a:srgbClr val="CECECE"/>
          </a:solidFill>
        </p:spPr>
        <p:txBody>
          <a:bodyPr tIns="576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3" name="Pladsholder til billede 5"/>
          <p:cNvSpPr>
            <a:spLocks noGrp="1"/>
          </p:cNvSpPr>
          <p:nvPr>
            <p:ph type="pic" sz="quarter" idx="16"/>
          </p:nvPr>
        </p:nvSpPr>
        <p:spPr>
          <a:xfrm>
            <a:off x="6650032" y="1160463"/>
            <a:ext cx="1872000" cy="1656000"/>
          </a:xfrm>
          <a:solidFill>
            <a:srgbClr val="CECECE"/>
          </a:solidFill>
        </p:spPr>
        <p:txBody>
          <a:bodyPr tIns="576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D489-565D-4A37-B959-ECF022E68C59}" type="datetime1">
              <a:rPr lang="da-DK" smtClean="0"/>
              <a:t>19-11-2021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22" name="Gruppe 21"/>
          <p:cNvGrpSpPr>
            <a:grpSpLocks/>
          </p:cNvGrpSpPr>
          <p:nvPr userDrawn="1"/>
        </p:nvGrpSpPr>
        <p:grpSpPr bwMode="auto">
          <a:xfrm>
            <a:off x="-2536890" y="3032957"/>
            <a:ext cx="2440516" cy="2043113"/>
            <a:chOff x="-1970484" y="2243138"/>
            <a:chExt cx="1830387" cy="2043484"/>
          </a:xfrm>
        </p:grpSpPr>
        <p:grpSp>
          <p:nvGrpSpPr>
            <p:cNvPr id="23" name="Gruppe 22"/>
            <p:cNvGrpSpPr>
              <a:grpSpLocks/>
            </p:cNvGrpSpPr>
            <p:nvPr userDrawn="1"/>
          </p:nvGrpSpPr>
          <p:grpSpPr bwMode="auto">
            <a:xfrm>
              <a:off x="-602332" y="4077034"/>
              <a:ext cx="457200" cy="209588"/>
              <a:chOff x="-566328" y="4221050"/>
              <a:chExt cx="457200" cy="209588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66328" y="4221088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Rounded Rectangle 11"/>
              <p:cNvSpPr/>
              <p:nvPr userDrawn="1"/>
            </p:nvSpPr>
            <p:spPr>
              <a:xfrm>
                <a:off x="-335868" y="4221050"/>
                <a:ext cx="214313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24" name="Gruppe 23"/>
            <p:cNvGrpSpPr>
              <a:grpSpLocks/>
            </p:cNvGrpSpPr>
            <p:nvPr userDrawn="1"/>
          </p:nvGrpSpPr>
          <p:grpSpPr bwMode="auto">
            <a:xfrm>
              <a:off x="-1070384" y="4077034"/>
              <a:ext cx="438162" cy="209588"/>
              <a:chOff x="-1145443" y="4257054"/>
              <a:chExt cx="438162" cy="209588"/>
            </a:xfrm>
          </p:grpSpPr>
          <p:pic>
            <p:nvPicPr>
              <p:cNvPr id="26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45443" y="425709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" name="Rectangle 13"/>
              <p:cNvSpPr/>
              <p:nvPr userDrawn="1"/>
            </p:nvSpPr>
            <p:spPr>
              <a:xfrm>
                <a:off x="-926356" y="4257054"/>
                <a:ext cx="219075" cy="201650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28" name="Rounded Rectangle 14"/>
              <p:cNvSpPr/>
              <p:nvPr userDrawn="1"/>
            </p:nvSpPr>
            <p:spPr>
              <a:xfrm>
                <a:off x="-1140668" y="4260230"/>
                <a:ext cx="214312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sp>
          <p:nvSpPr>
            <p:cNvPr id="25" name="AutoShape 4"/>
            <p:cNvSpPr>
              <a:spLocks/>
            </p:cNvSpPr>
            <p:nvPr userDrawn="1"/>
          </p:nvSpPr>
          <p:spPr bwMode="gray">
            <a:xfrm>
              <a:off x="-1970484" y="2243138"/>
              <a:ext cx="1830387" cy="1654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Tekst typografier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1=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Underoverskrif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Klik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ENTER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-tasten for at få 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2 = Almindelig tekst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3-5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 = 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Bullet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For at gå tilbage i tekst-niveauer,</a:t>
              </a:r>
              <a:b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Du kan også bruge 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Forøg/Formindsk listeniveau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, placeret i topmenuen</a:t>
              </a:r>
            </a:p>
          </p:txBody>
        </p:sp>
      </p:grpSp>
      <p:grpSp>
        <p:nvGrpSpPr>
          <p:cNvPr id="40" name="Gruppe 39"/>
          <p:cNvGrpSpPr/>
          <p:nvPr userDrawn="1"/>
        </p:nvGrpSpPr>
        <p:grpSpPr>
          <a:xfrm>
            <a:off x="12336694" y="3177420"/>
            <a:ext cx="2440516" cy="2043113"/>
            <a:chOff x="9252520" y="3177419"/>
            <a:chExt cx="1830387" cy="2043113"/>
          </a:xfrm>
        </p:grpSpPr>
        <p:grpSp>
          <p:nvGrpSpPr>
            <p:cNvPr id="32" name="Gruppe 31"/>
            <p:cNvGrpSpPr>
              <a:grpSpLocks/>
            </p:cNvGrpSpPr>
            <p:nvPr userDrawn="1"/>
          </p:nvGrpSpPr>
          <p:grpSpPr bwMode="auto">
            <a:xfrm>
              <a:off x="9720572" y="5010982"/>
              <a:ext cx="457200" cy="209550"/>
              <a:chOff x="-566328" y="4221050"/>
              <a:chExt cx="457200" cy="209588"/>
            </a:xfrm>
          </p:grpSpPr>
          <p:pic>
            <p:nvPicPr>
              <p:cNvPr id="38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66328" y="4221088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" name="Rounded Rectangle 11"/>
              <p:cNvSpPr/>
              <p:nvPr userDrawn="1"/>
            </p:nvSpPr>
            <p:spPr>
              <a:xfrm>
                <a:off x="-335868" y="4221050"/>
                <a:ext cx="214313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33" name="Gruppe 32"/>
            <p:cNvGrpSpPr>
              <a:grpSpLocks/>
            </p:cNvGrpSpPr>
            <p:nvPr userDrawn="1"/>
          </p:nvGrpSpPr>
          <p:grpSpPr bwMode="auto">
            <a:xfrm>
              <a:off x="9252520" y="5010982"/>
              <a:ext cx="438162" cy="209550"/>
              <a:chOff x="-1145443" y="4257054"/>
              <a:chExt cx="438162" cy="209588"/>
            </a:xfrm>
          </p:grpSpPr>
          <p:pic>
            <p:nvPicPr>
              <p:cNvPr id="35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45443" y="425709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6" name="Rectangle 13"/>
              <p:cNvSpPr/>
              <p:nvPr userDrawn="1"/>
            </p:nvSpPr>
            <p:spPr>
              <a:xfrm>
                <a:off x="-926356" y="4257054"/>
                <a:ext cx="219075" cy="201650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37" name="Rounded Rectangle 14"/>
              <p:cNvSpPr/>
              <p:nvPr userDrawn="1"/>
            </p:nvSpPr>
            <p:spPr>
              <a:xfrm>
                <a:off x="-1140668" y="4260230"/>
                <a:ext cx="214312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sp>
          <p:nvSpPr>
            <p:cNvPr id="34" name="AutoShape 4"/>
            <p:cNvSpPr>
              <a:spLocks/>
            </p:cNvSpPr>
            <p:nvPr userDrawn="1"/>
          </p:nvSpPr>
          <p:spPr bwMode="gray">
            <a:xfrm>
              <a:off x="9252520" y="3177419"/>
              <a:ext cx="1830387" cy="1654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b="1" noProof="1">
                  <a:solidFill>
                    <a:srgbClr val="404040"/>
                  </a:solidFill>
                  <a:cs typeface="Arial" panose="020B0604020202020204" pitchFamily="34" charset="0"/>
                </a:rPr>
                <a:t>Faktaboks tekst typografier</a:t>
              </a:r>
            </a:p>
            <a:p>
              <a:pPr algn="l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Niveau 1= </a:t>
              </a:r>
              <a:r>
                <a:rPr lang="da-DK" altLang="da-DK" sz="900" b="1" noProof="1">
                  <a:solidFill>
                    <a:srgbClr val="404040"/>
                  </a:solidFill>
                  <a:cs typeface="Arial" panose="020B0604020202020204" pitchFamily="34" charset="0"/>
                </a:rPr>
                <a:t>Underoverskrif</a:t>
              </a: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t</a:t>
              </a:r>
            </a:p>
            <a:p>
              <a:pPr algn="l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Klik </a:t>
              </a:r>
              <a:r>
                <a:rPr lang="da-DK" altLang="da-DK" sz="900" b="1" noProof="1">
                  <a:solidFill>
                    <a:srgbClr val="404040"/>
                  </a:solidFill>
                  <a:cs typeface="Arial" panose="020B0604020202020204" pitchFamily="34" charset="0"/>
                </a:rPr>
                <a:t>ENTER</a:t>
              </a: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404040"/>
                  </a:solidFill>
                  <a:cs typeface="Arial" panose="020B0604020202020204" pitchFamily="34" charset="0"/>
                </a:rPr>
                <a:t>TAB</a:t>
              </a: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-tasten for at få </a:t>
              </a:r>
            </a:p>
            <a:p>
              <a:pPr algn="l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Niveau 2 = Almindelig tekst</a:t>
              </a:r>
            </a:p>
            <a:p>
              <a:pPr algn="l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Niveau 3-5</a:t>
              </a:r>
              <a:r>
                <a:rPr lang="da-DK" altLang="da-DK" sz="900" b="1" noProof="1">
                  <a:solidFill>
                    <a:srgbClr val="404040"/>
                  </a:solidFill>
                  <a:cs typeface="Arial" panose="020B0604020202020204" pitchFamily="34" charset="0"/>
                </a:rPr>
                <a:t> = </a:t>
              </a: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Bullet</a:t>
              </a:r>
            </a:p>
            <a:p>
              <a:pPr algn="l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For at gå tilbage i tekst-niveauer,</a:t>
              </a:r>
              <a:b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</a:b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rgbClr val="404040"/>
                  </a:solidFill>
                  <a:cs typeface="Arial" panose="020B0604020202020204" pitchFamily="34" charset="0"/>
                </a:rPr>
                <a:t>SHIFT</a:t>
              </a: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404040"/>
                  </a:solidFill>
                  <a:cs typeface="Arial" panose="020B0604020202020204" pitchFamily="34" charset="0"/>
                </a:rPr>
                <a:t>TAB</a:t>
              </a:r>
            </a:p>
            <a:p>
              <a:pPr algn="l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 </a:t>
              </a: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Du kan også bruge  </a:t>
              </a:r>
              <a:r>
                <a:rPr lang="da-DK" altLang="da-DK" sz="900" b="1" noProof="1">
                  <a:solidFill>
                    <a:srgbClr val="404040"/>
                  </a:solidFill>
                  <a:cs typeface="Arial" panose="020B0604020202020204" pitchFamily="34" charset="0"/>
                </a:rPr>
                <a:t>Forøg/Formindsk listeniveau</a:t>
              </a:r>
              <a:r>
                <a:rPr lang="da-DK" altLang="da-DK" sz="900" noProof="1">
                  <a:solidFill>
                    <a:srgbClr val="404040"/>
                  </a:solidFill>
                  <a:cs typeface="Arial" panose="020B0604020202020204" pitchFamily="34" charset="0"/>
                </a:rPr>
                <a:t>, placeret i topmenuen</a:t>
              </a:r>
            </a:p>
          </p:txBody>
        </p:sp>
      </p:grpSp>
      <p:grpSp>
        <p:nvGrpSpPr>
          <p:cNvPr id="41" name="Gruppe 40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42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billeder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43" name="Gruppe 42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45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91116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s 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grpSp>
        <p:nvGrpSpPr>
          <p:cNvPr id="15" name="Gruppe 14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16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17" name="Gruppe 16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7AE88714-AF77-404E-B934-715EAC70B8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>
              <a:defRPr sz="2000" cap="all" baseline="0">
                <a:solidFill>
                  <a:srgbClr val="51719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457979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dias 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1DA-E585-4FB6-ACAD-54F438FDF76B}" type="datetime1">
              <a:rPr lang="da-DK" smtClean="0"/>
              <a:t>19-11-2021</a:t>
            </a:fld>
            <a:endParaRPr lang="da-DK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/>
          </a:p>
        </p:txBody>
      </p:sp>
      <p:grpSp>
        <p:nvGrpSpPr>
          <p:cNvPr id="15" name="Gruppe 14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16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17" name="Gruppe 16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7AE88714-AF77-404E-B934-715EAC70B8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>
              <a:defRPr sz="2000" cap="all" baseline="0">
                <a:solidFill>
                  <a:srgbClr val="51719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01871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+ tekst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218883"/>
            <a:ext cx="8736971" cy="49006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Pladsholder til indhold 2"/>
          <p:cNvSpPr>
            <a:spLocks noGrp="1"/>
          </p:cNvSpPr>
          <p:nvPr>
            <p:ph sz="quarter" idx="15"/>
          </p:nvPr>
        </p:nvSpPr>
        <p:spPr>
          <a:xfrm>
            <a:off x="456236" y="3060000"/>
            <a:ext cx="11301849" cy="32852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456236" y="1160463"/>
            <a:ext cx="3360000" cy="1656925"/>
          </a:xfrm>
          <a:solidFill>
            <a:srgbClr val="CECECE"/>
          </a:solidFill>
        </p:spPr>
        <p:txBody>
          <a:bodyPr tIns="576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grpSp>
        <p:nvGrpSpPr>
          <p:cNvPr id="12" name="Gruppe 11"/>
          <p:cNvGrpSpPr>
            <a:grpSpLocks/>
          </p:cNvGrpSpPr>
          <p:nvPr userDrawn="1"/>
        </p:nvGrpSpPr>
        <p:grpSpPr bwMode="auto">
          <a:xfrm>
            <a:off x="-2536890" y="3032957"/>
            <a:ext cx="2440516" cy="2043113"/>
            <a:chOff x="-1970484" y="2243138"/>
            <a:chExt cx="1830387" cy="2043484"/>
          </a:xfrm>
        </p:grpSpPr>
        <p:grpSp>
          <p:nvGrpSpPr>
            <p:cNvPr id="13" name="Gruppe 12"/>
            <p:cNvGrpSpPr>
              <a:grpSpLocks/>
            </p:cNvGrpSpPr>
            <p:nvPr userDrawn="1"/>
          </p:nvGrpSpPr>
          <p:grpSpPr bwMode="auto">
            <a:xfrm>
              <a:off x="-602332" y="4077034"/>
              <a:ext cx="457200" cy="209588"/>
              <a:chOff x="-566328" y="4221050"/>
              <a:chExt cx="457200" cy="209588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66328" y="4221088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1"/>
              <p:cNvSpPr/>
              <p:nvPr userDrawn="1"/>
            </p:nvSpPr>
            <p:spPr>
              <a:xfrm>
                <a:off x="-335868" y="4221050"/>
                <a:ext cx="214313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14" name="Gruppe 13"/>
            <p:cNvGrpSpPr>
              <a:grpSpLocks/>
            </p:cNvGrpSpPr>
            <p:nvPr userDrawn="1"/>
          </p:nvGrpSpPr>
          <p:grpSpPr bwMode="auto">
            <a:xfrm>
              <a:off x="-1070384" y="4077034"/>
              <a:ext cx="438162" cy="209588"/>
              <a:chOff x="-1145443" y="4257054"/>
              <a:chExt cx="438162" cy="209588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45443" y="425709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3"/>
              <p:cNvSpPr/>
              <p:nvPr userDrawn="1"/>
            </p:nvSpPr>
            <p:spPr>
              <a:xfrm>
                <a:off x="-926356" y="4257054"/>
                <a:ext cx="219075" cy="201650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18" name="Rounded Rectangle 14"/>
              <p:cNvSpPr/>
              <p:nvPr userDrawn="1"/>
            </p:nvSpPr>
            <p:spPr>
              <a:xfrm>
                <a:off x="-1140668" y="4260230"/>
                <a:ext cx="214312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sp>
          <p:nvSpPr>
            <p:cNvPr id="15" name="AutoShape 4"/>
            <p:cNvSpPr>
              <a:spLocks/>
            </p:cNvSpPr>
            <p:nvPr userDrawn="1"/>
          </p:nvSpPr>
          <p:spPr bwMode="gray">
            <a:xfrm>
              <a:off x="-1970484" y="2243138"/>
              <a:ext cx="1830387" cy="1654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Tekst typografier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1=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Underoverskrif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Klik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ENTER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-tasten for at få 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2 = Almindelig tekst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3-5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 = 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Bullet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For at gå tilbage i tekst-niveauer,</a:t>
              </a:r>
              <a:b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Du kan også bruge 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Forøg/Formindsk listeniveau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, placeret i topmenuen</a:t>
              </a:r>
            </a:p>
          </p:txBody>
        </p:sp>
      </p:grpSp>
      <p:grpSp>
        <p:nvGrpSpPr>
          <p:cNvPr id="21" name="Gruppe 20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22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23" name="Gruppe 22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332DC3-78E7-45C4-81E9-6835C7C3447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4CED489-565D-4A37-B959-ECF022E68C59}" type="datetime1">
              <a:rPr lang="da-DK" smtClean="0"/>
              <a:t>19-11-2021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6E80DF-8BCA-420D-B971-6D792EA12B8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615E8B-5D3C-4F34-9020-006A22130B8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497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+ teks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218883"/>
            <a:ext cx="8736971" cy="49006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Pladsholder til indhold 2"/>
          <p:cNvSpPr>
            <a:spLocks noGrp="1"/>
          </p:cNvSpPr>
          <p:nvPr>
            <p:ph sz="quarter" idx="18"/>
          </p:nvPr>
        </p:nvSpPr>
        <p:spPr>
          <a:xfrm>
            <a:off x="3759201" y="1484313"/>
            <a:ext cx="7998884" cy="48609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D489-565D-4A37-B959-ECF022E68C59}" type="datetime1">
              <a:rPr lang="da-DK" smtClean="0"/>
              <a:t>19-11-2021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0" y="1484312"/>
            <a:ext cx="3456000" cy="4212940"/>
          </a:xfrm>
          <a:solidFill>
            <a:srgbClr val="CECECE"/>
          </a:solidFill>
        </p:spPr>
        <p:txBody>
          <a:bodyPr tIns="576000" anchor="ctr" anchorCtr="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grpSp>
        <p:nvGrpSpPr>
          <p:cNvPr id="13" name="Gruppe 12"/>
          <p:cNvGrpSpPr>
            <a:grpSpLocks/>
          </p:cNvGrpSpPr>
          <p:nvPr userDrawn="1"/>
        </p:nvGrpSpPr>
        <p:grpSpPr bwMode="auto">
          <a:xfrm>
            <a:off x="-2536890" y="2502012"/>
            <a:ext cx="2440516" cy="2043113"/>
            <a:chOff x="-1970484" y="2243138"/>
            <a:chExt cx="1830387" cy="2043484"/>
          </a:xfrm>
        </p:grpSpPr>
        <p:grpSp>
          <p:nvGrpSpPr>
            <p:cNvPr id="14" name="Gruppe 13"/>
            <p:cNvGrpSpPr>
              <a:grpSpLocks/>
            </p:cNvGrpSpPr>
            <p:nvPr userDrawn="1"/>
          </p:nvGrpSpPr>
          <p:grpSpPr bwMode="auto">
            <a:xfrm>
              <a:off x="-602332" y="4077034"/>
              <a:ext cx="457200" cy="209588"/>
              <a:chOff x="-566328" y="4221050"/>
              <a:chExt cx="457200" cy="209588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66328" y="4221088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11"/>
              <p:cNvSpPr/>
              <p:nvPr userDrawn="1"/>
            </p:nvSpPr>
            <p:spPr>
              <a:xfrm>
                <a:off x="-335868" y="4221050"/>
                <a:ext cx="214313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15" name="Gruppe 14"/>
            <p:cNvGrpSpPr>
              <a:grpSpLocks/>
            </p:cNvGrpSpPr>
            <p:nvPr userDrawn="1"/>
          </p:nvGrpSpPr>
          <p:grpSpPr bwMode="auto">
            <a:xfrm>
              <a:off x="-1070384" y="4077034"/>
              <a:ext cx="438162" cy="209588"/>
              <a:chOff x="-1145443" y="4257054"/>
              <a:chExt cx="438162" cy="209588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45443" y="425709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3"/>
              <p:cNvSpPr/>
              <p:nvPr userDrawn="1"/>
            </p:nvSpPr>
            <p:spPr>
              <a:xfrm>
                <a:off x="-926356" y="4257054"/>
                <a:ext cx="219075" cy="201650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19" name="Rounded Rectangle 14"/>
              <p:cNvSpPr/>
              <p:nvPr userDrawn="1"/>
            </p:nvSpPr>
            <p:spPr>
              <a:xfrm>
                <a:off x="-1140668" y="4260230"/>
                <a:ext cx="214312" cy="206412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 sz="2400" dirty="0"/>
              </a:p>
            </p:txBody>
          </p:sp>
        </p:grpSp>
        <p:sp>
          <p:nvSpPr>
            <p:cNvPr id="16" name="AutoShape 4"/>
            <p:cNvSpPr>
              <a:spLocks/>
            </p:cNvSpPr>
            <p:nvPr userDrawn="1"/>
          </p:nvSpPr>
          <p:spPr bwMode="gray">
            <a:xfrm>
              <a:off x="-1970484" y="2243138"/>
              <a:ext cx="1830387" cy="1654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Tekst typografier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1=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Underoverskrif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Klik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ENTER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-tasten for at få 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2 = Almindelig tekst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Niveau 3-5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 = 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Bullet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For at gå tilbage i tekst-niveauer,</a:t>
              </a:r>
              <a:b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+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TAB</a:t>
              </a:r>
            </a:p>
            <a:p>
              <a:pPr algn="r"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Du kan også bruge 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anose="020B0604020202020204" pitchFamily="34" charset="0"/>
                </a:rPr>
                <a:t>Forøg/Formindsk listeniveau</a:t>
              </a:r>
              <a:r>
                <a:rPr lang="da-DK" altLang="da-DK" sz="900" noProof="1">
                  <a:solidFill>
                    <a:srgbClr val="1D1D1B"/>
                  </a:solidFill>
                  <a:cs typeface="Arial" panose="020B0604020202020204" pitchFamily="34" charset="0"/>
                </a:rPr>
                <a:t>, placeret i topmenuen</a:t>
              </a:r>
            </a:p>
          </p:txBody>
        </p:sp>
      </p:grpSp>
      <p:grpSp>
        <p:nvGrpSpPr>
          <p:cNvPr id="22" name="Gruppe 21"/>
          <p:cNvGrpSpPr>
            <a:grpSpLocks/>
          </p:cNvGrpSpPr>
          <p:nvPr userDrawn="1"/>
        </p:nvGrpSpPr>
        <p:grpSpPr bwMode="auto">
          <a:xfrm>
            <a:off x="-2832992" y="1"/>
            <a:ext cx="2709333" cy="2259948"/>
            <a:chOff x="6573838" y="3603625"/>
            <a:chExt cx="2032000" cy="2258514"/>
          </a:xfrm>
        </p:grpSpPr>
        <p:sp>
          <p:nvSpPr>
            <p:cNvPr id="23" name="TextBox 12"/>
            <p:cNvSpPr txBox="1">
              <a:spLocks noChangeArrowheads="1"/>
            </p:cNvSpPr>
            <p:nvPr userDrawn="1"/>
          </p:nvSpPr>
          <p:spPr bwMode="auto">
            <a:xfrm>
              <a:off x="6573838" y="3603625"/>
              <a:ext cx="2032000" cy="175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1.</a:t>
              </a:r>
              <a:r>
                <a:rPr lang="da-DK" sz="900" noProof="1">
                  <a:solidFill>
                    <a:srgbClr val="1D1D1B"/>
                  </a:solidFill>
                </a:rPr>
                <a:t> Klik på det lille billede-indsættelsesikon i midten</a:t>
              </a:r>
              <a:br>
                <a:rPr lang="da-DK" sz="900" noProof="1">
                  <a:solidFill>
                    <a:srgbClr val="1D1D1B"/>
                  </a:solidFill>
                </a:rPr>
              </a:br>
              <a:r>
                <a:rPr lang="da-DK" sz="900" noProof="1">
                  <a:solidFill>
                    <a:srgbClr val="1D1D1B"/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2. </a:t>
              </a:r>
              <a:r>
                <a:rPr lang="da-DK" sz="900" noProof="1">
                  <a:solidFill>
                    <a:srgbClr val="1D1D1B"/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>
                  <a:solidFill>
                    <a:srgbClr val="1D1D1B"/>
                  </a:solidFill>
                </a:rPr>
                <a:t>3. </a:t>
              </a:r>
              <a:r>
                <a:rPr lang="da-DK" sz="900" noProof="1">
                  <a:solidFill>
                    <a:srgbClr val="1D1D1B"/>
                  </a:solidFill>
                </a:rPr>
                <a:t>Klik </a:t>
              </a:r>
              <a:r>
                <a:rPr lang="da-DK" sz="900" b="1" noProof="1">
                  <a:solidFill>
                    <a:srgbClr val="1D1D1B"/>
                  </a:solidFill>
                </a:rPr>
                <a:t>Beskær </a:t>
              </a:r>
              <a:r>
                <a:rPr lang="da-DK" sz="900" noProof="1">
                  <a:solidFill>
                    <a:srgbClr val="1D1D1B"/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1D1D1B"/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>
                <a:solidFill>
                  <a:srgbClr val="1D1D1B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4. 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så hold </a:t>
              </a:r>
              <a:r>
                <a:rPr lang="da-DK" altLang="da-DK" sz="900" b="1" noProof="1">
                  <a:solidFill>
                    <a:srgbClr val="1D1D1B"/>
                  </a:solidFill>
                  <a:cs typeface="Arial" pitchFamily="34" charset="0"/>
                </a:rPr>
                <a:t>SHIFT</a:t>
              </a: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-knappen nede, </a:t>
              </a:r>
              <a:b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</a:br>
              <a:r>
                <a:rPr lang="da-DK" altLang="da-DK" sz="900" noProof="1">
                  <a:solidFill>
                    <a:srgbClr val="1D1D1B"/>
                  </a:solidFill>
                  <a:cs typeface="Arial" pitchFamily="34" charset="0"/>
                </a:rPr>
                <a:t>mens du trækker i billedets hjørner</a:t>
              </a:r>
            </a:p>
          </p:txBody>
        </p:sp>
        <p:grpSp>
          <p:nvGrpSpPr>
            <p:cNvPr id="24" name="Gruppe 23"/>
            <p:cNvGrpSpPr>
              <a:grpSpLocks/>
            </p:cNvGrpSpPr>
            <p:nvPr userDrawn="1"/>
          </p:nvGrpSpPr>
          <p:grpSpPr bwMode="auto">
            <a:xfrm>
              <a:off x="8269288" y="5519240"/>
              <a:ext cx="331787" cy="342899"/>
              <a:chOff x="8269446" y="5519273"/>
              <a:chExt cx="331631" cy="343551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519273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ounded Rectangle 25"/>
              <p:cNvSpPr/>
              <p:nvPr userDrawn="1"/>
            </p:nvSpPr>
            <p:spPr>
              <a:xfrm>
                <a:off x="8269446" y="5519491"/>
                <a:ext cx="209451" cy="1716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da-DK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en-GB" sz="2000" dirty="0"/>
              </a:p>
            </p:txBody>
          </p:sp>
        </p:grp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727655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218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31371" y="218883"/>
            <a:ext cx="8736971" cy="49006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31372" y="1484314"/>
            <a:ext cx="11326713" cy="48609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</a:t>
            </a:r>
          </a:p>
          <a:p>
            <a:pPr lvl="6"/>
            <a:r>
              <a:rPr lang="da-DK" dirty="0"/>
              <a:t>Syvende</a:t>
            </a:r>
          </a:p>
          <a:p>
            <a:pPr lvl="7"/>
            <a:r>
              <a:rPr lang="da-DK" dirty="0"/>
              <a:t>Ottende</a:t>
            </a:r>
          </a:p>
          <a:p>
            <a:pPr lvl="8"/>
            <a:r>
              <a:rPr lang="da-DK" dirty="0"/>
              <a:t>Niende</a:t>
            </a:r>
          </a:p>
          <a:p>
            <a:pPr lvl="8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31371" y="6356351"/>
            <a:ext cx="302302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929289"/>
                </a:solidFill>
              </a:defRPr>
            </a:lvl1pPr>
          </a:lstStyle>
          <a:p>
            <a:fld id="{E4CED489-565D-4A37-B959-ECF022E68C59}" type="datetime1">
              <a:rPr lang="da-DK" smtClean="0"/>
              <a:t>19-11-2021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rgbClr val="929289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3020484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929289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1" name="Lige forbindelse 10"/>
          <p:cNvCxnSpPr/>
          <p:nvPr userDrawn="1"/>
        </p:nvCxnSpPr>
        <p:spPr>
          <a:xfrm flipH="1">
            <a:off x="0" y="935572"/>
            <a:ext cx="12192000" cy="0"/>
          </a:xfrm>
          <a:prstGeom prst="line">
            <a:avLst/>
          </a:prstGeom>
          <a:ln w="12700">
            <a:solidFill>
              <a:srgbClr val="80A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AE5479BB-37DA-434C-A558-10842ADB858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047" y="240269"/>
            <a:ext cx="1466251" cy="42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7" r:id="rId5"/>
    <p:sldLayoutId id="2147483661" r:id="rId6"/>
    <p:sldLayoutId id="2147483663" r:id="rId7"/>
    <p:sldLayoutId id="2147483662" r:id="rId8"/>
    <p:sldLayoutId id="2147483665" r:id="rId9"/>
    <p:sldLayoutId id="2147483664" r:id="rId10"/>
    <p:sldLayoutId id="2147483666" r:id="rId11"/>
    <p:sldLayoutId id="214748365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00537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SEAS NVE Sans Book" panose="02000000000000000000" pitchFamily="2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200"/>
        </a:spcAft>
        <a:buFont typeface="SEAS NVE Sans Book" panose="02000000000000000000" pitchFamily="2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26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000000"/>
          </p15:clr>
        </p15:guide>
        <p15:guide id="2" pos="7407" userDrawn="1">
          <p15:clr>
            <a:srgbClr val="0000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308D48-8603-1548-A311-F14ABEDFA045}"/>
              </a:ext>
            </a:extLst>
          </p:cNvPr>
          <p:cNvSpPr/>
          <p:nvPr userDrawn="1"/>
        </p:nvSpPr>
        <p:spPr>
          <a:xfrm>
            <a:off x="0" y="0"/>
            <a:ext cx="12192000" cy="98072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DK" sz="1400" dirty="0" err="1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31372" y="1484314"/>
            <a:ext cx="11326713" cy="48609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</a:t>
            </a:r>
          </a:p>
          <a:p>
            <a:pPr lvl="6"/>
            <a:r>
              <a:rPr lang="da-DK" dirty="0"/>
              <a:t>Syvende</a:t>
            </a:r>
          </a:p>
          <a:p>
            <a:pPr lvl="7"/>
            <a:r>
              <a:rPr lang="da-DK" dirty="0"/>
              <a:t>Ottende</a:t>
            </a:r>
          </a:p>
          <a:p>
            <a:pPr lvl="8"/>
            <a:r>
              <a:rPr lang="da-DK" dirty="0"/>
              <a:t>Niende</a:t>
            </a:r>
          </a:p>
          <a:p>
            <a:pPr lvl="8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31371" y="6356351"/>
            <a:ext cx="302302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rgbClr val="929289"/>
                </a:solidFill>
              </a:defRPr>
            </a:lvl1pPr>
          </a:lstStyle>
          <a:p>
            <a:fld id="{E4CED489-565D-4A37-B959-ECF022E68C59}" type="datetime1">
              <a:rPr lang="da-DK" smtClean="0"/>
              <a:t>19-11-2021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rgbClr val="929289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3020484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929289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AE5479BB-37DA-434C-A558-10842ADB8587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04" y="240268"/>
            <a:ext cx="1225781" cy="46868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AA7290-1C37-254A-8C4B-4B3590C55D0C}"/>
              </a:ext>
            </a:extLst>
          </p:cNvPr>
          <p:cNvCxnSpPr>
            <a:cxnSpLocks/>
          </p:cNvCxnSpPr>
          <p:nvPr userDrawn="1"/>
        </p:nvCxnSpPr>
        <p:spPr>
          <a:xfrm>
            <a:off x="0" y="980728"/>
            <a:ext cx="12192000" cy="0"/>
          </a:xfrm>
          <a:prstGeom prst="line">
            <a:avLst/>
          </a:prstGeom>
          <a:ln w="50800">
            <a:solidFill>
              <a:srgbClr val="62C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30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705" r:id="rId21"/>
    <p:sldLayoutId id="2147483704" r:id="rId22"/>
  </p:sldLayoutIdLst>
  <p:hf hdr="0" ft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000" b="1" kern="1200">
          <a:solidFill>
            <a:srgbClr val="4F545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SEAS NVE Sans Book" panose="02000000000000000000" pitchFamily="2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200"/>
        </a:spcAft>
        <a:buFont typeface="SEAS NVE Sans Book" panose="02000000000000000000" pitchFamily="2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26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>
          <p15:clr>
            <a:srgbClr val="000000"/>
          </p15:clr>
        </p15:guide>
        <p15:guide id="2" pos="7407">
          <p15:clr>
            <a:srgbClr val="00000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6104" y="588396"/>
            <a:ext cx="10919792" cy="8703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104" y="1781091"/>
            <a:ext cx="10919792" cy="3769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1071" y="6297232"/>
            <a:ext cx="394920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C398CED5-A501-47A5-8CE4-BEE9125FBAC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37200" y="6242412"/>
            <a:ext cx="1008000" cy="315201"/>
          </a:xfrm>
          <a:custGeom>
            <a:avLst/>
            <a:gdLst>
              <a:gd name="T0" fmla="*/ 303 w 3019"/>
              <a:gd name="T1" fmla="*/ 151 h 987"/>
              <a:gd name="T2" fmla="*/ 56 w 3019"/>
              <a:gd name="T3" fmla="*/ 409 h 987"/>
              <a:gd name="T4" fmla="*/ 201 w 3019"/>
              <a:gd name="T5" fmla="*/ 2 h 987"/>
              <a:gd name="T6" fmla="*/ 357 w 3019"/>
              <a:gd name="T7" fmla="*/ 337 h 987"/>
              <a:gd name="T8" fmla="*/ 0 w 3019"/>
              <a:gd name="T9" fmla="*/ 2 h 987"/>
              <a:gd name="T10" fmla="*/ 711 w 3019"/>
              <a:gd name="T11" fmla="*/ 285 h 987"/>
              <a:gd name="T12" fmla="*/ 568 w 3019"/>
              <a:gd name="T13" fmla="*/ 2 h 987"/>
              <a:gd name="T14" fmla="*/ 775 w 3019"/>
              <a:gd name="T15" fmla="*/ 453 h 987"/>
              <a:gd name="T16" fmla="*/ 447 w 3019"/>
              <a:gd name="T17" fmla="*/ 453 h 987"/>
              <a:gd name="T18" fmla="*/ 1214 w 3019"/>
              <a:gd name="T19" fmla="*/ 2 h 987"/>
              <a:gd name="T20" fmla="*/ 1169 w 3019"/>
              <a:gd name="T21" fmla="*/ 453 h 987"/>
              <a:gd name="T22" fmla="*/ 876 w 3019"/>
              <a:gd name="T23" fmla="*/ 453 h 987"/>
              <a:gd name="T24" fmla="*/ 1214 w 3019"/>
              <a:gd name="T25" fmla="*/ 433 h 987"/>
              <a:gd name="T26" fmla="*/ 1388 w 3019"/>
              <a:gd name="T27" fmla="*/ 21 h 987"/>
              <a:gd name="T28" fmla="*/ 1666 w 3019"/>
              <a:gd name="T29" fmla="*/ 52 h 987"/>
              <a:gd name="T30" fmla="*/ 1406 w 3019"/>
              <a:gd name="T31" fmla="*/ 118 h 987"/>
              <a:gd name="T32" fmla="*/ 1691 w 3019"/>
              <a:gd name="T33" fmla="*/ 338 h 987"/>
              <a:gd name="T34" fmla="*/ 1365 w 3019"/>
              <a:gd name="T35" fmla="*/ 403 h 987"/>
              <a:gd name="T36" fmla="*/ 1588 w 3019"/>
              <a:gd name="T37" fmla="*/ 264 h 987"/>
              <a:gd name="T38" fmla="*/ 1930 w 3019"/>
              <a:gd name="T39" fmla="*/ 220 h 987"/>
              <a:gd name="T40" fmla="*/ 1865 w 3019"/>
              <a:gd name="T41" fmla="*/ 223 h 987"/>
              <a:gd name="T42" fmla="*/ 1930 w 3019"/>
              <a:gd name="T43" fmla="*/ 220 h 987"/>
              <a:gd name="T44" fmla="*/ 1830 w 3019"/>
              <a:gd name="T45" fmla="*/ 2 h 987"/>
              <a:gd name="T46" fmla="*/ 0 w 3019"/>
              <a:gd name="T47" fmla="*/ 517 h 987"/>
              <a:gd name="T48" fmla="*/ 106 w 3019"/>
              <a:gd name="T49" fmla="*/ 601 h 987"/>
              <a:gd name="T50" fmla="*/ 331 w 3019"/>
              <a:gd name="T51" fmla="*/ 791 h 987"/>
              <a:gd name="T52" fmla="*/ 340 w 3019"/>
              <a:gd name="T53" fmla="*/ 903 h 987"/>
              <a:gd name="T54" fmla="*/ 0 w 3019"/>
              <a:gd name="T55" fmla="*/ 517 h 987"/>
              <a:gd name="T56" fmla="*/ 624 w 3019"/>
              <a:gd name="T57" fmla="*/ 601 h 987"/>
              <a:gd name="T58" fmla="*/ 617 w 3019"/>
              <a:gd name="T59" fmla="*/ 752 h 987"/>
              <a:gd name="T60" fmla="*/ 693 w 3019"/>
              <a:gd name="T61" fmla="*/ 817 h 987"/>
              <a:gd name="T62" fmla="*/ 526 w 3019"/>
              <a:gd name="T63" fmla="*/ 762 h 987"/>
              <a:gd name="T64" fmla="*/ 419 w 3019"/>
              <a:gd name="T65" fmla="*/ 517 h 987"/>
              <a:gd name="T66" fmla="*/ 791 w 3019"/>
              <a:gd name="T67" fmla="*/ 702 h 987"/>
              <a:gd name="T68" fmla="*/ 1269 w 3019"/>
              <a:gd name="T69" fmla="*/ 987 h 987"/>
              <a:gd name="T70" fmla="*/ 984 w 3019"/>
              <a:gd name="T71" fmla="*/ 789 h 987"/>
              <a:gd name="T72" fmla="*/ 878 w 3019"/>
              <a:gd name="T73" fmla="*/ 517 h 987"/>
              <a:gd name="T74" fmla="*/ 1163 w 3019"/>
              <a:gd name="T75" fmla="*/ 705 h 987"/>
              <a:gd name="T76" fmla="*/ 2896 w 3019"/>
              <a:gd name="T77" fmla="*/ 987 h 987"/>
              <a:gd name="T78" fmla="*/ 2698 w 3019"/>
              <a:gd name="T79" fmla="*/ 517 h 987"/>
              <a:gd name="T80" fmla="*/ 3019 w 3019"/>
              <a:gd name="T81" fmla="*/ 517 h 987"/>
              <a:gd name="T82" fmla="*/ 2114 w 3019"/>
              <a:gd name="T83" fmla="*/ 601 h 987"/>
              <a:gd name="T84" fmla="*/ 2106 w 3019"/>
              <a:gd name="T85" fmla="*/ 708 h 987"/>
              <a:gd name="T86" fmla="*/ 1881 w 3019"/>
              <a:gd name="T87" fmla="*/ 903 h 987"/>
              <a:gd name="T88" fmla="*/ 1774 w 3019"/>
              <a:gd name="T89" fmla="*/ 987 h 987"/>
              <a:gd name="T90" fmla="*/ 2458 w 3019"/>
              <a:gd name="T91" fmla="*/ 664 h 987"/>
              <a:gd name="T92" fmla="*/ 2301 w 3019"/>
              <a:gd name="T93" fmla="*/ 752 h 987"/>
              <a:gd name="T94" fmla="*/ 2566 w 3019"/>
              <a:gd name="T95" fmla="*/ 702 h 987"/>
              <a:gd name="T96" fmla="*/ 2463 w 3019"/>
              <a:gd name="T97" fmla="*/ 987 h 987"/>
              <a:gd name="T98" fmla="*/ 2194 w 3019"/>
              <a:gd name="T99" fmla="*/ 987 h 987"/>
              <a:gd name="T100" fmla="*/ 2566 w 3019"/>
              <a:gd name="T101" fmla="*/ 658 h 987"/>
              <a:gd name="T102" fmla="*/ 1736 w 3019"/>
              <a:gd name="T103" fmla="*/ 517 h 987"/>
              <a:gd name="T104" fmla="*/ 1308 w 3019"/>
              <a:gd name="T105" fmla="*/ 517 h 987"/>
              <a:gd name="T106" fmla="*/ 1629 w 3019"/>
              <a:gd name="T107" fmla="*/ 517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19" h="987">
                <a:moveTo>
                  <a:pt x="301" y="331"/>
                </a:moveTo>
                <a:cubicBezTo>
                  <a:pt x="302" y="314"/>
                  <a:pt x="305" y="282"/>
                  <a:pt x="305" y="227"/>
                </a:cubicBezTo>
                <a:cubicBezTo>
                  <a:pt x="305" y="190"/>
                  <a:pt x="303" y="179"/>
                  <a:pt x="303" y="151"/>
                </a:cubicBezTo>
                <a:cubicBezTo>
                  <a:pt x="301" y="59"/>
                  <a:pt x="251" y="46"/>
                  <a:pt x="188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409"/>
                  <a:pt x="56" y="409"/>
                  <a:pt x="56" y="409"/>
                </a:cubicBezTo>
                <a:cubicBezTo>
                  <a:pt x="190" y="409"/>
                  <a:pt x="190" y="409"/>
                  <a:pt x="190" y="409"/>
                </a:cubicBezTo>
                <a:cubicBezTo>
                  <a:pt x="260" y="409"/>
                  <a:pt x="295" y="397"/>
                  <a:pt x="301" y="331"/>
                </a:cubicBezTo>
                <a:close/>
                <a:moveTo>
                  <a:pt x="201" y="2"/>
                </a:moveTo>
                <a:cubicBezTo>
                  <a:pt x="292" y="2"/>
                  <a:pt x="355" y="31"/>
                  <a:pt x="358" y="133"/>
                </a:cubicBezTo>
                <a:cubicBezTo>
                  <a:pt x="359" y="163"/>
                  <a:pt x="361" y="203"/>
                  <a:pt x="361" y="227"/>
                </a:cubicBezTo>
                <a:cubicBezTo>
                  <a:pt x="361" y="273"/>
                  <a:pt x="358" y="324"/>
                  <a:pt x="357" y="337"/>
                </a:cubicBezTo>
                <a:cubicBezTo>
                  <a:pt x="351" y="407"/>
                  <a:pt x="316" y="453"/>
                  <a:pt x="204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0" y="2"/>
                  <a:pt x="0" y="2"/>
                  <a:pt x="0" y="2"/>
                </a:cubicBezTo>
                <a:lnTo>
                  <a:pt x="201" y="2"/>
                </a:lnTo>
                <a:close/>
                <a:moveTo>
                  <a:pt x="510" y="285"/>
                </a:moveTo>
                <a:cubicBezTo>
                  <a:pt x="711" y="285"/>
                  <a:pt x="711" y="285"/>
                  <a:pt x="711" y="285"/>
                </a:cubicBezTo>
                <a:cubicBezTo>
                  <a:pt x="611" y="21"/>
                  <a:pt x="611" y="21"/>
                  <a:pt x="611" y="21"/>
                </a:cubicBezTo>
                <a:lnTo>
                  <a:pt x="510" y="285"/>
                </a:lnTo>
                <a:close/>
                <a:moveTo>
                  <a:pt x="568" y="2"/>
                </a:moveTo>
                <a:cubicBezTo>
                  <a:pt x="654" y="2"/>
                  <a:pt x="654" y="2"/>
                  <a:pt x="654" y="2"/>
                </a:cubicBezTo>
                <a:cubicBezTo>
                  <a:pt x="829" y="453"/>
                  <a:pt x="829" y="453"/>
                  <a:pt x="829" y="453"/>
                </a:cubicBezTo>
                <a:cubicBezTo>
                  <a:pt x="775" y="453"/>
                  <a:pt x="775" y="453"/>
                  <a:pt x="775" y="453"/>
                </a:cubicBezTo>
                <a:cubicBezTo>
                  <a:pt x="728" y="328"/>
                  <a:pt x="728" y="328"/>
                  <a:pt x="728" y="328"/>
                </a:cubicBezTo>
                <a:cubicBezTo>
                  <a:pt x="494" y="328"/>
                  <a:pt x="494" y="328"/>
                  <a:pt x="494" y="328"/>
                </a:cubicBezTo>
                <a:cubicBezTo>
                  <a:pt x="447" y="453"/>
                  <a:pt x="447" y="453"/>
                  <a:pt x="447" y="453"/>
                </a:cubicBezTo>
                <a:cubicBezTo>
                  <a:pt x="393" y="453"/>
                  <a:pt x="393" y="453"/>
                  <a:pt x="393" y="453"/>
                </a:cubicBezTo>
                <a:cubicBezTo>
                  <a:pt x="393" y="453"/>
                  <a:pt x="568" y="2"/>
                  <a:pt x="568" y="2"/>
                </a:cubicBezTo>
                <a:close/>
                <a:moveTo>
                  <a:pt x="1214" y="2"/>
                </a:moveTo>
                <a:cubicBezTo>
                  <a:pt x="1270" y="2"/>
                  <a:pt x="1270" y="2"/>
                  <a:pt x="1270" y="2"/>
                </a:cubicBezTo>
                <a:cubicBezTo>
                  <a:pt x="1270" y="453"/>
                  <a:pt x="1270" y="453"/>
                  <a:pt x="1270" y="453"/>
                </a:cubicBezTo>
                <a:cubicBezTo>
                  <a:pt x="1169" y="453"/>
                  <a:pt x="1169" y="453"/>
                  <a:pt x="1169" y="453"/>
                </a:cubicBezTo>
                <a:cubicBezTo>
                  <a:pt x="932" y="22"/>
                  <a:pt x="932" y="22"/>
                  <a:pt x="932" y="22"/>
                </a:cubicBezTo>
                <a:cubicBezTo>
                  <a:pt x="932" y="453"/>
                  <a:pt x="932" y="453"/>
                  <a:pt x="932" y="453"/>
                </a:cubicBezTo>
                <a:cubicBezTo>
                  <a:pt x="876" y="453"/>
                  <a:pt x="876" y="453"/>
                  <a:pt x="876" y="453"/>
                </a:cubicBezTo>
                <a:cubicBezTo>
                  <a:pt x="876" y="2"/>
                  <a:pt x="876" y="2"/>
                  <a:pt x="876" y="2"/>
                </a:cubicBezTo>
                <a:cubicBezTo>
                  <a:pt x="977" y="2"/>
                  <a:pt x="977" y="2"/>
                  <a:pt x="977" y="2"/>
                </a:cubicBezTo>
                <a:cubicBezTo>
                  <a:pt x="1214" y="433"/>
                  <a:pt x="1214" y="433"/>
                  <a:pt x="1214" y="433"/>
                </a:cubicBezTo>
                <a:lnTo>
                  <a:pt x="1214" y="2"/>
                </a:lnTo>
                <a:close/>
                <a:moveTo>
                  <a:pt x="1353" y="116"/>
                </a:moveTo>
                <a:cubicBezTo>
                  <a:pt x="1353" y="67"/>
                  <a:pt x="1361" y="40"/>
                  <a:pt x="1388" y="21"/>
                </a:cubicBezTo>
                <a:cubicBezTo>
                  <a:pt x="1420" y="0"/>
                  <a:pt x="1460" y="0"/>
                  <a:pt x="1541" y="0"/>
                </a:cubicBezTo>
                <a:cubicBezTo>
                  <a:pt x="1590" y="0"/>
                  <a:pt x="1618" y="3"/>
                  <a:pt x="1666" y="7"/>
                </a:cubicBezTo>
                <a:cubicBezTo>
                  <a:pt x="1666" y="52"/>
                  <a:pt x="1666" y="52"/>
                  <a:pt x="1666" y="52"/>
                </a:cubicBezTo>
                <a:cubicBezTo>
                  <a:pt x="1640" y="48"/>
                  <a:pt x="1581" y="44"/>
                  <a:pt x="1553" y="44"/>
                </a:cubicBezTo>
                <a:cubicBezTo>
                  <a:pt x="1504" y="44"/>
                  <a:pt x="1466" y="45"/>
                  <a:pt x="1448" y="48"/>
                </a:cubicBezTo>
                <a:cubicBezTo>
                  <a:pt x="1410" y="55"/>
                  <a:pt x="1406" y="81"/>
                  <a:pt x="1406" y="118"/>
                </a:cubicBezTo>
                <a:cubicBezTo>
                  <a:pt x="1406" y="168"/>
                  <a:pt x="1417" y="177"/>
                  <a:pt x="1460" y="187"/>
                </a:cubicBezTo>
                <a:cubicBezTo>
                  <a:pt x="1604" y="221"/>
                  <a:pt x="1604" y="221"/>
                  <a:pt x="1604" y="221"/>
                </a:cubicBezTo>
                <a:cubicBezTo>
                  <a:pt x="1676" y="238"/>
                  <a:pt x="1691" y="253"/>
                  <a:pt x="1691" y="338"/>
                </a:cubicBezTo>
                <a:cubicBezTo>
                  <a:pt x="1691" y="449"/>
                  <a:pt x="1667" y="455"/>
                  <a:pt x="1492" y="455"/>
                </a:cubicBezTo>
                <a:cubicBezTo>
                  <a:pt x="1436" y="455"/>
                  <a:pt x="1403" y="453"/>
                  <a:pt x="1365" y="450"/>
                </a:cubicBezTo>
                <a:cubicBezTo>
                  <a:pt x="1365" y="403"/>
                  <a:pt x="1365" y="403"/>
                  <a:pt x="1365" y="403"/>
                </a:cubicBezTo>
                <a:cubicBezTo>
                  <a:pt x="1393" y="406"/>
                  <a:pt x="1448" y="411"/>
                  <a:pt x="1516" y="411"/>
                </a:cubicBezTo>
                <a:cubicBezTo>
                  <a:pt x="1620" y="411"/>
                  <a:pt x="1637" y="410"/>
                  <a:pt x="1637" y="338"/>
                </a:cubicBezTo>
                <a:cubicBezTo>
                  <a:pt x="1637" y="287"/>
                  <a:pt x="1636" y="275"/>
                  <a:pt x="1588" y="264"/>
                </a:cubicBezTo>
                <a:cubicBezTo>
                  <a:pt x="1448" y="232"/>
                  <a:pt x="1448" y="232"/>
                  <a:pt x="1448" y="232"/>
                </a:cubicBezTo>
                <a:cubicBezTo>
                  <a:pt x="1358" y="211"/>
                  <a:pt x="1353" y="193"/>
                  <a:pt x="1353" y="116"/>
                </a:cubicBezTo>
                <a:close/>
                <a:moveTo>
                  <a:pt x="1930" y="220"/>
                </a:moveTo>
                <a:cubicBezTo>
                  <a:pt x="2130" y="453"/>
                  <a:pt x="2130" y="453"/>
                  <a:pt x="2130" y="453"/>
                </a:cubicBezTo>
                <a:cubicBezTo>
                  <a:pt x="2053" y="453"/>
                  <a:pt x="2053" y="453"/>
                  <a:pt x="2053" y="453"/>
                </a:cubicBezTo>
                <a:cubicBezTo>
                  <a:pt x="1865" y="223"/>
                  <a:pt x="1865" y="223"/>
                  <a:pt x="1865" y="223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111" y="2"/>
                  <a:pt x="2111" y="2"/>
                  <a:pt x="2111" y="2"/>
                </a:cubicBezTo>
                <a:lnTo>
                  <a:pt x="1930" y="220"/>
                </a:lnTo>
                <a:close/>
                <a:moveTo>
                  <a:pt x="1774" y="453"/>
                </a:moveTo>
                <a:cubicBezTo>
                  <a:pt x="1774" y="2"/>
                  <a:pt x="1774" y="2"/>
                  <a:pt x="1774" y="2"/>
                </a:cubicBezTo>
                <a:cubicBezTo>
                  <a:pt x="1830" y="2"/>
                  <a:pt x="1830" y="2"/>
                  <a:pt x="1830" y="2"/>
                </a:cubicBezTo>
                <a:cubicBezTo>
                  <a:pt x="1830" y="453"/>
                  <a:pt x="1830" y="453"/>
                  <a:pt x="1830" y="453"/>
                </a:cubicBezTo>
                <a:lnTo>
                  <a:pt x="1774" y="453"/>
                </a:lnTo>
                <a:close/>
                <a:moveTo>
                  <a:pt x="0" y="517"/>
                </a:moveTo>
                <a:cubicBezTo>
                  <a:pt x="340" y="517"/>
                  <a:pt x="340" y="517"/>
                  <a:pt x="340" y="517"/>
                </a:cubicBezTo>
                <a:cubicBezTo>
                  <a:pt x="340" y="601"/>
                  <a:pt x="340" y="601"/>
                  <a:pt x="340" y="601"/>
                </a:cubicBezTo>
                <a:cubicBezTo>
                  <a:pt x="106" y="601"/>
                  <a:pt x="106" y="601"/>
                  <a:pt x="106" y="601"/>
                </a:cubicBezTo>
                <a:cubicBezTo>
                  <a:pt x="106" y="708"/>
                  <a:pt x="106" y="708"/>
                  <a:pt x="106" y="708"/>
                </a:cubicBezTo>
                <a:cubicBezTo>
                  <a:pt x="331" y="708"/>
                  <a:pt x="331" y="708"/>
                  <a:pt x="331" y="708"/>
                </a:cubicBezTo>
                <a:cubicBezTo>
                  <a:pt x="331" y="791"/>
                  <a:pt x="331" y="791"/>
                  <a:pt x="331" y="791"/>
                </a:cubicBezTo>
                <a:cubicBezTo>
                  <a:pt x="106" y="791"/>
                  <a:pt x="106" y="791"/>
                  <a:pt x="106" y="791"/>
                </a:cubicBezTo>
                <a:cubicBezTo>
                  <a:pt x="106" y="903"/>
                  <a:pt x="106" y="903"/>
                  <a:pt x="106" y="903"/>
                </a:cubicBezTo>
                <a:cubicBezTo>
                  <a:pt x="340" y="903"/>
                  <a:pt x="340" y="903"/>
                  <a:pt x="340" y="903"/>
                </a:cubicBezTo>
                <a:cubicBezTo>
                  <a:pt x="340" y="987"/>
                  <a:pt x="340" y="987"/>
                  <a:pt x="340" y="987"/>
                </a:cubicBezTo>
                <a:cubicBezTo>
                  <a:pt x="0" y="987"/>
                  <a:pt x="0" y="987"/>
                  <a:pt x="0" y="987"/>
                </a:cubicBezTo>
                <a:lnTo>
                  <a:pt x="0" y="517"/>
                </a:lnTo>
                <a:close/>
                <a:moveTo>
                  <a:pt x="683" y="690"/>
                </a:moveTo>
                <a:cubicBezTo>
                  <a:pt x="683" y="664"/>
                  <a:pt x="683" y="664"/>
                  <a:pt x="683" y="664"/>
                </a:cubicBezTo>
                <a:cubicBezTo>
                  <a:pt x="683" y="622"/>
                  <a:pt x="676" y="601"/>
                  <a:pt x="624" y="601"/>
                </a:cubicBezTo>
                <a:cubicBezTo>
                  <a:pt x="526" y="601"/>
                  <a:pt x="526" y="601"/>
                  <a:pt x="526" y="601"/>
                </a:cubicBezTo>
                <a:cubicBezTo>
                  <a:pt x="526" y="752"/>
                  <a:pt x="526" y="752"/>
                  <a:pt x="526" y="752"/>
                </a:cubicBezTo>
                <a:cubicBezTo>
                  <a:pt x="617" y="752"/>
                  <a:pt x="617" y="752"/>
                  <a:pt x="617" y="752"/>
                </a:cubicBezTo>
                <a:cubicBezTo>
                  <a:pt x="669" y="752"/>
                  <a:pt x="683" y="739"/>
                  <a:pt x="683" y="690"/>
                </a:cubicBezTo>
                <a:close/>
                <a:moveTo>
                  <a:pt x="791" y="702"/>
                </a:moveTo>
                <a:cubicBezTo>
                  <a:pt x="791" y="767"/>
                  <a:pt x="751" y="811"/>
                  <a:pt x="693" y="817"/>
                </a:cubicBezTo>
                <a:cubicBezTo>
                  <a:pt x="817" y="987"/>
                  <a:pt x="817" y="987"/>
                  <a:pt x="817" y="987"/>
                </a:cubicBezTo>
                <a:cubicBezTo>
                  <a:pt x="688" y="987"/>
                  <a:pt x="688" y="987"/>
                  <a:pt x="688" y="987"/>
                </a:cubicBezTo>
                <a:cubicBezTo>
                  <a:pt x="526" y="762"/>
                  <a:pt x="526" y="762"/>
                  <a:pt x="526" y="762"/>
                </a:cubicBezTo>
                <a:cubicBezTo>
                  <a:pt x="526" y="987"/>
                  <a:pt x="526" y="987"/>
                  <a:pt x="526" y="987"/>
                </a:cubicBezTo>
                <a:cubicBezTo>
                  <a:pt x="419" y="987"/>
                  <a:pt x="419" y="987"/>
                  <a:pt x="419" y="987"/>
                </a:cubicBezTo>
                <a:cubicBezTo>
                  <a:pt x="419" y="517"/>
                  <a:pt x="419" y="517"/>
                  <a:pt x="419" y="517"/>
                </a:cubicBezTo>
                <a:cubicBezTo>
                  <a:pt x="656" y="517"/>
                  <a:pt x="656" y="517"/>
                  <a:pt x="656" y="517"/>
                </a:cubicBezTo>
                <a:cubicBezTo>
                  <a:pt x="768" y="517"/>
                  <a:pt x="791" y="573"/>
                  <a:pt x="791" y="658"/>
                </a:cubicBezTo>
                <a:lnTo>
                  <a:pt x="791" y="702"/>
                </a:lnTo>
                <a:close/>
                <a:moveTo>
                  <a:pt x="1163" y="517"/>
                </a:moveTo>
                <a:cubicBezTo>
                  <a:pt x="1269" y="517"/>
                  <a:pt x="1269" y="517"/>
                  <a:pt x="1269" y="517"/>
                </a:cubicBezTo>
                <a:cubicBezTo>
                  <a:pt x="1269" y="987"/>
                  <a:pt x="1269" y="987"/>
                  <a:pt x="1269" y="987"/>
                </a:cubicBezTo>
                <a:cubicBezTo>
                  <a:pt x="1163" y="987"/>
                  <a:pt x="1163" y="987"/>
                  <a:pt x="1163" y="987"/>
                </a:cubicBezTo>
                <a:cubicBezTo>
                  <a:pt x="1163" y="789"/>
                  <a:pt x="1163" y="789"/>
                  <a:pt x="1163" y="789"/>
                </a:cubicBezTo>
                <a:cubicBezTo>
                  <a:pt x="984" y="789"/>
                  <a:pt x="984" y="789"/>
                  <a:pt x="984" y="789"/>
                </a:cubicBezTo>
                <a:cubicBezTo>
                  <a:pt x="984" y="987"/>
                  <a:pt x="984" y="987"/>
                  <a:pt x="984" y="987"/>
                </a:cubicBezTo>
                <a:cubicBezTo>
                  <a:pt x="878" y="987"/>
                  <a:pt x="878" y="987"/>
                  <a:pt x="878" y="987"/>
                </a:cubicBezTo>
                <a:cubicBezTo>
                  <a:pt x="878" y="517"/>
                  <a:pt x="878" y="517"/>
                  <a:pt x="878" y="517"/>
                </a:cubicBezTo>
                <a:cubicBezTo>
                  <a:pt x="984" y="517"/>
                  <a:pt x="984" y="517"/>
                  <a:pt x="984" y="517"/>
                </a:cubicBezTo>
                <a:cubicBezTo>
                  <a:pt x="984" y="705"/>
                  <a:pt x="984" y="705"/>
                  <a:pt x="984" y="705"/>
                </a:cubicBezTo>
                <a:cubicBezTo>
                  <a:pt x="1163" y="705"/>
                  <a:pt x="1163" y="705"/>
                  <a:pt x="1163" y="705"/>
                </a:cubicBezTo>
                <a:lnTo>
                  <a:pt x="1163" y="517"/>
                </a:lnTo>
                <a:close/>
                <a:moveTo>
                  <a:pt x="3019" y="517"/>
                </a:moveTo>
                <a:cubicBezTo>
                  <a:pt x="2896" y="987"/>
                  <a:pt x="2896" y="987"/>
                  <a:pt x="2896" y="987"/>
                </a:cubicBezTo>
                <a:cubicBezTo>
                  <a:pt x="2714" y="987"/>
                  <a:pt x="2714" y="987"/>
                  <a:pt x="2714" y="987"/>
                </a:cubicBezTo>
                <a:cubicBezTo>
                  <a:pt x="2591" y="517"/>
                  <a:pt x="2591" y="517"/>
                  <a:pt x="2591" y="517"/>
                </a:cubicBezTo>
                <a:cubicBezTo>
                  <a:pt x="2698" y="517"/>
                  <a:pt x="2698" y="517"/>
                  <a:pt x="2698" y="517"/>
                </a:cubicBezTo>
                <a:cubicBezTo>
                  <a:pt x="2805" y="942"/>
                  <a:pt x="2805" y="942"/>
                  <a:pt x="2805" y="942"/>
                </a:cubicBezTo>
                <a:cubicBezTo>
                  <a:pt x="2912" y="517"/>
                  <a:pt x="2912" y="517"/>
                  <a:pt x="2912" y="517"/>
                </a:cubicBezTo>
                <a:lnTo>
                  <a:pt x="3019" y="517"/>
                </a:lnTo>
                <a:close/>
                <a:moveTo>
                  <a:pt x="1774" y="517"/>
                </a:moveTo>
                <a:cubicBezTo>
                  <a:pt x="2114" y="517"/>
                  <a:pt x="2114" y="517"/>
                  <a:pt x="2114" y="517"/>
                </a:cubicBezTo>
                <a:cubicBezTo>
                  <a:pt x="2114" y="601"/>
                  <a:pt x="2114" y="601"/>
                  <a:pt x="2114" y="601"/>
                </a:cubicBezTo>
                <a:cubicBezTo>
                  <a:pt x="1881" y="601"/>
                  <a:pt x="1881" y="601"/>
                  <a:pt x="1881" y="601"/>
                </a:cubicBezTo>
                <a:cubicBezTo>
                  <a:pt x="1881" y="708"/>
                  <a:pt x="1881" y="708"/>
                  <a:pt x="1881" y="708"/>
                </a:cubicBezTo>
                <a:cubicBezTo>
                  <a:pt x="2106" y="708"/>
                  <a:pt x="2106" y="708"/>
                  <a:pt x="2106" y="708"/>
                </a:cubicBezTo>
                <a:cubicBezTo>
                  <a:pt x="2106" y="791"/>
                  <a:pt x="2106" y="791"/>
                  <a:pt x="2106" y="791"/>
                </a:cubicBezTo>
                <a:cubicBezTo>
                  <a:pt x="1881" y="791"/>
                  <a:pt x="1881" y="791"/>
                  <a:pt x="1881" y="791"/>
                </a:cubicBezTo>
                <a:cubicBezTo>
                  <a:pt x="1881" y="903"/>
                  <a:pt x="1881" y="903"/>
                  <a:pt x="1881" y="903"/>
                </a:cubicBezTo>
                <a:cubicBezTo>
                  <a:pt x="2114" y="903"/>
                  <a:pt x="2114" y="903"/>
                  <a:pt x="2114" y="903"/>
                </a:cubicBezTo>
                <a:cubicBezTo>
                  <a:pt x="2114" y="987"/>
                  <a:pt x="2114" y="987"/>
                  <a:pt x="2114" y="987"/>
                </a:cubicBezTo>
                <a:cubicBezTo>
                  <a:pt x="1774" y="987"/>
                  <a:pt x="1774" y="987"/>
                  <a:pt x="1774" y="987"/>
                </a:cubicBezTo>
                <a:lnTo>
                  <a:pt x="1774" y="517"/>
                </a:lnTo>
                <a:close/>
                <a:moveTo>
                  <a:pt x="2458" y="690"/>
                </a:moveTo>
                <a:cubicBezTo>
                  <a:pt x="2458" y="664"/>
                  <a:pt x="2458" y="664"/>
                  <a:pt x="2458" y="664"/>
                </a:cubicBezTo>
                <a:cubicBezTo>
                  <a:pt x="2458" y="622"/>
                  <a:pt x="2451" y="601"/>
                  <a:pt x="2398" y="601"/>
                </a:cubicBezTo>
                <a:cubicBezTo>
                  <a:pt x="2301" y="601"/>
                  <a:pt x="2301" y="601"/>
                  <a:pt x="2301" y="601"/>
                </a:cubicBezTo>
                <a:cubicBezTo>
                  <a:pt x="2301" y="752"/>
                  <a:pt x="2301" y="752"/>
                  <a:pt x="2301" y="752"/>
                </a:cubicBezTo>
                <a:cubicBezTo>
                  <a:pt x="2392" y="752"/>
                  <a:pt x="2392" y="752"/>
                  <a:pt x="2392" y="752"/>
                </a:cubicBezTo>
                <a:cubicBezTo>
                  <a:pt x="2444" y="752"/>
                  <a:pt x="2458" y="739"/>
                  <a:pt x="2458" y="690"/>
                </a:cubicBezTo>
                <a:close/>
                <a:moveTo>
                  <a:pt x="2566" y="702"/>
                </a:moveTo>
                <a:cubicBezTo>
                  <a:pt x="2566" y="767"/>
                  <a:pt x="2526" y="811"/>
                  <a:pt x="2468" y="817"/>
                </a:cubicBezTo>
                <a:cubicBezTo>
                  <a:pt x="2591" y="987"/>
                  <a:pt x="2591" y="987"/>
                  <a:pt x="2591" y="987"/>
                </a:cubicBezTo>
                <a:cubicBezTo>
                  <a:pt x="2463" y="987"/>
                  <a:pt x="2463" y="987"/>
                  <a:pt x="2463" y="987"/>
                </a:cubicBezTo>
                <a:cubicBezTo>
                  <a:pt x="2301" y="762"/>
                  <a:pt x="2301" y="762"/>
                  <a:pt x="2301" y="762"/>
                </a:cubicBezTo>
                <a:cubicBezTo>
                  <a:pt x="2301" y="987"/>
                  <a:pt x="2301" y="987"/>
                  <a:pt x="2301" y="987"/>
                </a:cubicBezTo>
                <a:cubicBezTo>
                  <a:pt x="2194" y="987"/>
                  <a:pt x="2194" y="987"/>
                  <a:pt x="2194" y="987"/>
                </a:cubicBezTo>
                <a:cubicBezTo>
                  <a:pt x="2194" y="517"/>
                  <a:pt x="2194" y="517"/>
                  <a:pt x="2194" y="517"/>
                </a:cubicBezTo>
                <a:cubicBezTo>
                  <a:pt x="2431" y="517"/>
                  <a:pt x="2431" y="517"/>
                  <a:pt x="2431" y="517"/>
                </a:cubicBezTo>
                <a:cubicBezTo>
                  <a:pt x="2543" y="517"/>
                  <a:pt x="2566" y="573"/>
                  <a:pt x="2566" y="658"/>
                </a:cubicBezTo>
                <a:lnTo>
                  <a:pt x="2566" y="702"/>
                </a:lnTo>
                <a:close/>
                <a:moveTo>
                  <a:pt x="1629" y="517"/>
                </a:moveTo>
                <a:cubicBezTo>
                  <a:pt x="1736" y="517"/>
                  <a:pt x="1736" y="517"/>
                  <a:pt x="1736" y="517"/>
                </a:cubicBezTo>
                <a:cubicBezTo>
                  <a:pt x="1613" y="987"/>
                  <a:pt x="1613" y="987"/>
                  <a:pt x="1613" y="987"/>
                </a:cubicBezTo>
                <a:cubicBezTo>
                  <a:pt x="1430" y="987"/>
                  <a:pt x="1430" y="987"/>
                  <a:pt x="1430" y="987"/>
                </a:cubicBezTo>
                <a:cubicBezTo>
                  <a:pt x="1308" y="517"/>
                  <a:pt x="1308" y="517"/>
                  <a:pt x="1308" y="517"/>
                </a:cubicBezTo>
                <a:cubicBezTo>
                  <a:pt x="1415" y="517"/>
                  <a:pt x="1415" y="517"/>
                  <a:pt x="1415" y="517"/>
                </a:cubicBezTo>
                <a:cubicBezTo>
                  <a:pt x="1522" y="942"/>
                  <a:pt x="1522" y="942"/>
                  <a:pt x="1522" y="942"/>
                </a:cubicBezTo>
                <a:lnTo>
                  <a:pt x="1629" y="5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4" name="TemaDato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da-DK"/>
              <a:t>Tema/emne  ǀ  dato</a:t>
            </a:r>
            <a:endParaRPr lang="en-GB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</p:sldLayoutIdLst>
  <p:hf hdr="0" ftr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91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1000"/>
        </a:lnSpc>
        <a:spcBef>
          <a:spcPts val="1800"/>
        </a:spcBef>
        <a:spcAft>
          <a:spcPts val="1200"/>
        </a:spcAft>
        <a:buFont typeface="Arial" panose="020B0604020202020204" pitchFamily="34" charset="0"/>
        <a:buChar char="​"/>
        <a:defRPr sz="2200" kern="1200">
          <a:solidFill>
            <a:srgbClr val="313841"/>
          </a:solidFill>
          <a:latin typeface="GT America Bold" panose="00000800000000000000" pitchFamily="2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91000"/>
        </a:lnSpc>
        <a:spcBef>
          <a:spcPts val="1200"/>
        </a:spcBef>
        <a:buFont typeface="Arial" panose="020B0604020202020204" pitchFamily="34" charset="0"/>
        <a:buChar char="​"/>
        <a:defRPr sz="2000" b="0" kern="1200">
          <a:solidFill>
            <a:schemeClr val="accent1"/>
          </a:solidFill>
          <a:latin typeface="GT America Bold" panose="00000800000000000000" pitchFamily="2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648000" indent="-324000" algn="l" defTabSz="914400" rtl="0" eaLnBrk="1" latinLnBrk="0" hangingPunct="1">
        <a:lnSpc>
          <a:spcPct val="91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6pPr>
      <a:lvl7pPr marL="648000" indent="-324000" algn="l" defTabSz="914400" rtl="0" eaLnBrk="1" latinLnBrk="0" hangingPunct="1">
        <a:lnSpc>
          <a:spcPct val="91000"/>
        </a:lnSpc>
        <a:spcBef>
          <a:spcPts val="600"/>
        </a:spcBef>
        <a:buFont typeface="Arial" panose="020B0604020202020204" pitchFamily="34" charset="0"/>
        <a:buChar char="•"/>
        <a:defRPr sz="2000" kern="1200" baseline="0">
          <a:solidFill>
            <a:schemeClr val="accent5"/>
          </a:solidFill>
          <a:latin typeface="+mn-lt"/>
          <a:ea typeface="+mn-ea"/>
          <a:cs typeface="+mn-cs"/>
        </a:defRPr>
      </a:lvl7pPr>
      <a:lvl8pPr marL="648000" indent="-324000" algn="l" defTabSz="914400" rtl="0" eaLnBrk="1" latinLnBrk="0" hangingPunct="1">
        <a:lnSpc>
          <a:spcPct val="91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8pPr>
      <a:lvl9pPr marL="648000" indent="-324000" algn="l" defTabSz="914400" rtl="0" eaLnBrk="1" latinLnBrk="0" hangingPunct="1">
        <a:lnSpc>
          <a:spcPct val="91000"/>
        </a:lnSpc>
        <a:spcBef>
          <a:spcPts val="600"/>
        </a:spcBef>
        <a:buFont typeface="Arial" panose="020B0604020202020204" pitchFamily="34" charset="0"/>
        <a:buChar char="•"/>
        <a:defRPr sz="2000" kern="1200" baseline="0">
          <a:solidFill>
            <a:schemeClr val="accent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0">
          <p15:clr>
            <a:srgbClr val="F26B43"/>
          </p15:clr>
        </p15:guide>
        <p15:guide id="2" pos="7279">
          <p15:clr>
            <a:srgbClr val="F26B43"/>
          </p15:clr>
        </p15:guide>
        <p15:guide id="3" orient="horz" pos="370">
          <p15:clr>
            <a:srgbClr val="F26B43"/>
          </p15:clr>
        </p15:guide>
        <p15:guide id="5" orient="horz" pos="1121">
          <p15:clr>
            <a:srgbClr val="F26B43"/>
          </p15:clr>
        </p15:guide>
        <p15:guide id="6" orient="horz" pos="349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14F03-A821-144E-86F1-85AD48300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BAA16-1A57-E646-9BF0-490EC04C9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F4B4C-D717-0C48-8CC3-15F59F37F492}" type="datetimeFigureOut">
              <a:rPr lang="da-DK" smtClean="0"/>
              <a:t>19-11-2021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91B4A-F9D4-014A-BC97-0F692AE15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1A034-6AF6-B34B-BC76-71259AECA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823A9-03ED-FC4F-A45F-74DE755DB9BE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63F831-78C5-0340-BFF8-2F5B50ACC6A7}"/>
              </a:ext>
            </a:extLst>
          </p:cNvPr>
          <p:cNvSpPr/>
          <p:nvPr userDrawn="1"/>
        </p:nvSpPr>
        <p:spPr>
          <a:xfrm>
            <a:off x="0" y="0"/>
            <a:ext cx="12192000" cy="98072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DK" sz="1400" dirty="0" err="1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1107E58D-5209-E745-B93F-B39FFF8A069D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04" y="240268"/>
            <a:ext cx="1225781" cy="46868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E2E3DF-A11F-7844-96A3-4E2AA1FCA553}"/>
              </a:ext>
            </a:extLst>
          </p:cNvPr>
          <p:cNvCxnSpPr>
            <a:cxnSpLocks/>
          </p:cNvCxnSpPr>
          <p:nvPr userDrawn="1"/>
        </p:nvCxnSpPr>
        <p:spPr>
          <a:xfrm>
            <a:off x="0" y="980728"/>
            <a:ext cx="12192000" cy="0"/>
          </a:xfrm>
          <a:prstGeom prst="line">
            <a:avLst/>
          </a:prstGeom>
          <a:ln w="50800">
            <a:solidFill>
              <a:srgbClr val="62C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68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8.jpg"/><Relationship Id="rId11" Type="http://schemas.openxmlformats.org/officeDocument/2006/relationships/image" Target="../media/image43.jpeg"/><Relationship Id="rId5" Type="http://schemas.openxmlformats.org/officeDocument/2006/relationships/image" Target="../media/image37.jpg"/><Relationship Id="rId10" Type="http://schemas.openxmlformats.org/officeDocument/2006/relationships/image" Target="../media/image42.jpeg"/><Relationship Id="rId4" Type="http://schemas.openxmlformats.org/officeDocument/2006/relationships/image" Target="../media/image36.jpg"/><Relationship Id="rId9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1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10F835-8C61-434E-BD2F-67AF3277E7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i="0" dirty="0">
                <a:latin typeface="Gunar  4" panose="00000600000000000000" pitchFamily="2" charset="0"/>
              </a:rPr>
              <a:t>DANMARK </a:t>
            </a:r>
            <a:r>
              <a:rPr lang="da-DK" sz="2100" i="0" dirty="0">
                <a:latin typeface="Gunar  4" panose="00000600000000000000" pitchFamily="2" charset="0"/>
              </a:rPr>
              <a:t>2030</a:t>
            </a:r>
            <a:endParaRPr lang="en-DK" sz="2100" i="0" dirty="0">
              <a:latin typeface="Gunar  4" panose="00000600000000000000" pitchFamily="2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13054D2-10E6-47E3-A73C-0469BB5F82CD}"/>
              </a:ext>
            </a:extLst>
          </p:cNvPr>
          <p:cNvSpPr txBox="1"/>
          <p:nvPr/>
        </p:nvSpPr>
        <p:spPr>
          <a:xfrm>
            <a:off x="4943872" y="3949313"/>
            <a:ext cx="6370927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Baseret på: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nar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C3D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5 års analysearbejde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C3D4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nar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C3D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3 studieture til verdens førende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tech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-regioner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C3D4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nar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C3D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Rundspørger, interviews og møder med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500+ nøglepersoner for Danmarks teknologiske udvikling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2E140BE-3348-244E-95EB-778417257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087" y="1268760"/>
            <a:ext cx="5765088" cy="5832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493CB9-4B73-7B46-9CFF-387939DD8CB3}"/>
              </a:ext>
            </a:extLst>
          </p:cNvPr>
          <p:cNvSpPr txBox="1"/>
          <p:nvPr/>
        </p:nvSpPr>
        <p:spPr>
          <a:xfrm>
            <a:off x="4871864" y="1282598"/>
            <a:ext cx="626469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000" b="1" i="0" u="none" strike="noStrike" kern="1200" cap="none" spc="0" normalizeH="0" baseline="0" noProof="0" dirty="0">
                <a:ln>
                  <a:noFill/>
                </a:ln>
                <a:solidFill>
                  <a:srgbClr val="62C3D4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30 ANBEFALINGER</a:t>
            </a:r>
            <a:br>
              <a:rPr kumimoji="0" lang="da-DK" sz="3000" b="1" i="0" u="none" strike="noStrike" kern="1200" cap="none" spc="0" normalizeH="0" baseline="0" noProof="0" dirty="0">
                <a:ln>
                  <a:noFill/>
                </a:ln>
                <a:solidFill>
                  <a:srgbClr val="62C3D4"/>
                </a:solidFill>
                <a:effectLst/>
                <a:uLnTx/>
                <a:uFillTx/>
                <a:latin typeface="Gunar Bold"/>
                <a:ea typeface="+mn-ea"/>
                <a:cs typeface="+mn-cs"/>
              </a:rPr>
            </a:br>
            <a:r>
              <a:rPr kumimoji="0" lang="da-DK" sz="3000" b="0" i="0" u="none" strike="noStrike" kern="1200" cap="none" spc="0" normalizeH="0" baseline="0" noProof="0" dirty="0">
                <a:ln>
                  <a:noFill/>
                </a:ln>
                <a:solidFill>
                  <a:srgbClr val="62C3D4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TIL, HVORDAN DANMARK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000" b="0" i="0" u="none" strike="noStrike" kern="1200" cap="none" spc="0" normalizeH="0" baseline="0" noProof="0" dirty="0">
                <a:ln>
                  <a:noFill/>
                </a:ln>
                <a:solidFill>
                  <a:srgbClr val="62C3D4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KAN BLIVE EN AF VERDENS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000" b="1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5 FØRENDE SCIENCE &amp; ENGINEERING-REGIONER</a:t>
            </a:r>
          </a:p>
        </p:txBody>
      </p:sp>
    </p:spTree>
    <p:extLst>
      <p:ext uri="{BB962C8B-B14F-4D97-AF65-F5344CB8AC3E}">
        <p14:creationId xmlns:p14="http://schemas.microsoft.com/office/powerpoint/2010/main" val="329132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6EC121-4F31-814B-B53E-293D7A233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8604" y="1700808"/>
            <a:ext cx="9266027" cy="4290364"/>
          </a:xfrm>
          <a:prstGeom prst="rect">
            <a:avLst/>
          </a:prstGeom>
        </p:spPr>
      </p:pic>
      <p:pic>
        <p:nvPicPr>
          <p:cNvPr id="7" name="Picture 6" descr="A close up of a watch&#10;&#10;Description automatically generated with low confidence">
            <a:extLst>
              <a:ext uri="{FF2B5EF4-FFF2-40B4-BE49-F238E27FC236}">
                <a16:creationId xmlns:a16="http://schemas.microsoft.com/office/drawing/2014/main" id="{A796F143-3D0F-E24C-934D-A200E7478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033888"/>
            <a:ext cx="2110978" cy="5824112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6CC006B4-BD6C-4695-8614-7B523805CAD2}"/>
              </a:ext>
            </a:extLst>
          </p:cNvPr>
          <p:cNvSpPr txBox="1">
            <a:spLocks/>
          </p:cNvSpPr>
          <p:nvPr/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rgbClr val="5171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rgbClr val="005379"/>
                </a:solidFill>
                <a:latin typeface="Gunar  4" panose="00000600000000000000" pitchFamily="2" charset="0"/>
              </a:rPr>
              <a:t>SCIENCE OG ENGINEERINGS BETYDNING FOR DANMARKS ØKONOMI</a:t>
            </a:r>
            <a:endParaRPr lang="en-DK" dirty="0">
              <a:solidFill>
                <a:srgbClr val="005379"/>
              </a:solidFill>
              <a:latin typeface="Gunar  4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7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D3654123-B386-48C0-96CB-228C2C4B0C0E}"/>
              </a:ext>
            </a:extLst>
          </p:cNvPr>
          <p:cNvSpPr txBox="1"/>
          <p:nvPr/>
        </p:nvSpPr>
        <p:spPr>
          <a:xfrm>
            <a:off x="2429538" y="1533847"/>
            <a:ext cx="291142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Generelt vokser nye </a:t>
            </a:r>
            <a:b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S&amp;E-virksomheder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langt hurtigere end den</a:t>
            </a:r>
            <a:b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typiske industrivirksomhed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5E2BCC4-6BC8-43DF-B383-048382244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832" y="933634"/>
            <a:ext cx="1883247" cy="218531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AB3E4E7-01E8-49AA-9707-69B6290EE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400" y="3056497"/>
            <a:ext cx="5184576" cy="3444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900005-46BD-9A42-B75D-73585F82E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6336" y="1124744"/>
            <a:ext cx="5931859" cy="6336703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E061F0A0-7CE2-4580-9716-66DD5C6667D9}"/>
              </a:ext>
            </a:extLst>
          </p:cNvPr>
          <p:cNvSpPr txBox="1">
            <a:spLocks/>
          </p:cNvSpPr>
          <p:nvPr/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rgbClr val="5171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rgbClr val="005379"/>
                </a:solidFill>
                <a:latin typeface="Gunar  4" panose="00000600000000000000" pitchFamily="2" charset="0"/>
              </a:rPr>
              <a:t>SCIENCE OG ENGINEERINGS BETYDNING FOR DANMARKS ØKONOMI</a:t>
            </a:r>
            <a:endParaRPr lang="en-DK" sz="2400" dirty="0">
              <a:solidFill>
                <a:srgbClr val="005379"/>
              </a:solidFill>
              <a:latin typeface="Gunar  4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17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3020C40E-67D4-DD46-BA5F-F83F008FC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332656"/>
            <a:ext cx="10657184" cy="597667"/>
          </a:xfrm>
        </p:spPr>
        <p:txBody>
          <a:bodyPr>
            <a:noAutofit/>
          </a:bodyPr>
          <a:lstStyle/>
          <a:p>
            <a:r>
              <a:rPr lang="da-DK" dirty="0">
                <a:solidFill>
                  <a:srgbClr val="005379"/>
                </a:solidFill>
                <a:latin typeface="Gunar  4" panose="00000600000000000000" pitchFamily="2" charset="0"/>
              </a:rPr>
              <a:t>Kortlægning af </a:t>
            </a:r>
            <a:r>
              <a:rPr lang="da-DK" dirty="0" err="1">
                <a:solidFill>
                  <a:srgbClr val="005379"/>
                </a:solidFill>
                <a:latin typeface="Gunar  4" panose="00000600000000000000" pitchFamily="2" charset="0"/>
              </a:rPr>
              <a:t>danmarks</a:t>
            </a:r>
            <a:r>
              <a:rPr lang="da-DK" dirty="0">
                <a:solidFill>
                  <a:srgbClr val="005379"/>
                </a:solidFill>
                <a:latin typeface="Gunar  4" panose="00000600000000000000" pitchFamily="2" charset="0"/>
              </a:rPr>
              <a:t> science &amp; engineering-økosystem</a:t>
            </a:r>
            <a:endParaRPr lang="en-DK" dirty="0">
              <a:solidFill>
                <a:srgbClr val="005379"/>
              </a:solidFill>
              <a:latin typeface="Gunar  4" panose="00000600000000000000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8537D65-ACD5-48A8-ACA9-B527222B53A3}"/>
              </a:ext>
            </a:extLst>
          </p:cNvPr>
          <p:cNvSpPr txBox="1"/>
          <p:nvPr/>
        </p:nvSpPr>
        <p:spPr>
          <a:xfrm>
            <a:off x="0" y="980728"/>
            <a:ext cx="2423592" cy="5877272"/>
          </a:xfrm>
          <a:prstGeom prst="rect">
            <a:avLst/>
          </a:prstGeom>
          <a:solidFill>
            <a:srgbClr val="005379"/>
          </a:solidFill>
        </p:spPr>
        <p:txBody>
          <a:bodyPr wrap="square" lIns="360000" tIns="360000" rIns="18000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DANMARKS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VELSTANDS-MOTOR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unar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/>
                <a:ea typeface="+mn-ea"/>
                <a:cs typeface="+mn-cs"/>
              </a:rPr>
              <a:t>Rammer og tiltag, der styrker S&amp;E-økosystemet, vil øge værdiskabelse og produktivitet i Danmarks økonomi og dermed fundamentet for fremtidens velfærd. 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ACA79-CED8-1247-AF68-406CA9A00FAE}"/>
              </a:ext>
            </a:extLst>
          </p:cNvPr>
          <p:cNvSpPr txBox="1"/>
          <p:nvPr/>
        </p:nvSpPr>
        <p:spPr>
          <a:xfrm>
            <a:off x="2805812" y="1268760"/>
            <a:ext cx="45863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Omdrejningspunktet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for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Danmarks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økonomi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er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stærke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økosystemer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centreret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om Science &amp; Engineering-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fyrtårns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--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virksomheder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underleverandører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og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iværksættere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inden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for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Danmarks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teknologiske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styrkepositioner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E18AE21-9C82-1346-A495-ACDFF8A9B2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"/>
          <a:stretch/>
        </p:blipFill>
        <p:spPr>
          <a:xfrm>
            <a:off x="2423592" y="980728"/>
            <a:ext cx="9768407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0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3020C40E-67D4-DD46-BA5F-F83F008FCC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005379"/>
                </a:solidFill>
                <a:latin typeface="Gunar Bold Italic" pitchFamily="2" charset="77"/>
              </a:rPr>
              <a:t>anbefalingskatalog</a:t>
            </a:r>
            <a:endParaRPr lang="en-DK" b="1" dirty="0">
              <a:solidFill>
                <a:srgbClr val="005379"/>
              </a:solidFill>
              <a:latin typeface="Gunar Bold Italic" pitchFamily="2" charset="77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EB67576-E86B-344F-A3BA-A8F6FACFC09B}"/>
              </a:ext>
            </a:extLst>
          </p:cNvPr>
          <p:cNvGrpSpPr/>
          <p:nvPr/>
        </p:nvGrpSpPr>
        <p:grpSpPr>
          <a:xfrm>
            <a:off x="3287688" y="1446710"/>
            <a:ext cx="2880320" cy="2259582"/>
            <a:chOff x="3344694" y="1446710"/>
            <a:chExt cx="2880320" cy="225958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EB49D6-FD52-EB4D-ACB1-7837224C4FBF}"/>
                </a:ext>
              </a:extLst>
            </p:cNvPr>
            <p:cNvSpPr txBox="1"/>
            <p:nvPr/>
          </p:nvSpPr>
          <p:spPr>
            <a:xfrm>
              <a:off x="3967266" y="1446710"/>
              <a:ext cx="2193241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" panose="00000700000000000000" pitchFamily="2" charset="0"/>
                </a:rPr>
                <a:t>TALENTER I DANMARK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AC5DA71-D1F1-774D-B336-A98E7BBD4CB8}"/>
                </a:ext>
              </a:extLst>
            </p:cNvPr>
            <p:cNvSpPr txBox="1"/>
            <p:nvPr/>
          </p:nvSpPr>
          <p:spPr>
            <a:xfrm>
              <a:off x="3344694" y="1556792"/>
              <a:ext cx="558065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ctr" anchorCtr="1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/>
                </a:rPr>
                <a:t>2</a:t>
              </a:r>
              <a:endParaRPr kumimoji="0" lang="da-DK" sz="5000" b="1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 Bold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DEDAC6A-EE81-284D-B77F-1BD6C90F0BCE}"/>
                </a:ext>
              </a:extLst>
            </p:cNvPr>
            <p:cNvCxnSpPr>
              <a:cxnSpLocks/>
            </p:cNvCxnSpPr>
            <p:nvPr/>
          </p:nvCxnSpPr>
          <p:spPr>
            <a:xfrm>
              <a:off x="3537054" y="1466122"/>
              <a:ext cx="2447931" cy="0"/>
            </a:xfrm>
            <a:prstGeom prst="line">
              <a:avLst/>
            </a:prstGeom>
            <a:ln w="25400">
              <a:solidFill>
                <a:srgbClr val="0053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8347966-7B99-2143-8D18-EFBFCD432A43}"/>
                </a:ext>
              </a:extLst>
            </p:cNvPr>
            <p:cNvSpPr txBox="1"/>
            <p:nvPr/>
          </p:nvSpPr>
          <p:spPr>
            <a:xfrm>
              <a:off x="3344694" y="2182798"/>
              <a:ext cx="2880320" cy="15234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Afskaft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 loft for 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engelsksprogede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 uddannelser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Staten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skal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afskaffe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loftet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for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udbuddet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af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engelsksprogede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uddannelser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på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de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videregående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uddannelser,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hvor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aftagerefterspørgslen er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størst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D32AA01-733E-F24D-AB1F-5EDBDF8940D2}"/>
              </a:ext>
            </a:extLst>
          </p:cNvPr>
          <p:cNvGrpSpPr/>
          <p:nvPr/>
        </p:nvGrpSpPr>
        <p:grpSpPr>
          <a:xfrm>
            <a:off x="551384" y="1466122"/>
            <a:ext cx="2894690" cy="2055388"/>
            <a:chOff x="551384" y="1466122"/>
            <a:chExt cx="2894690" cy="20553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589EEA-89FD-6245-AB54-30E7273DED4A}"/>
                </a:ext>
              </a:extLst>
            </p:cNvPr>
            <p:cNvCxnSpPr>
              <a:cxnSpLocks/>
            </p:cNvCxnSpPr>
            <p:nvPr/>
          </p:nvCxnSpPr>
          <p:spPr>
            <a:xfrm>
              <a:off x="623733" y="1466122"/>
              <a:ext cx="2447931" cy="0"/>
            </a:xfrm>
            <a:prstGeom prst="line">
              <a:avLst/>
            </a:prstGeom>
            <a:ln w="25400">
              <a:solidFill>
                <a:srgbClr val="0053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FEF95B0-EA5F-544B-859D-CF70E2BF2124}"/>
                </a:ext>
              </a:extLst>
            </p:cNvPr>
            <p:cNvSpPr txBox="1"/>
            <p:nvPr/>
          </p:nvSpPr>
          <p:spPr>
            <a:xfrm>
              <a:off x="551384" y="2198071"/>
              <a:ext cx="252028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1" i="0" u="none" strike="noStrike" kern="1200" cap="none" spc="0" normalizeH="0" baseline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Formuler en Science &amp; Engineering-strategi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300" b="0" i="0" u="none" strike="noStrike" kern="1200" cap="none" spc="0" normalizeH="0" baseline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anose="00000500000000000000" pitchFamily="2" charset="0"/>
                </a:rPr>
                <a:t>Regeringen bør stå i spidsen for en langsigtet, visionær Science &amp; Engineering-strategi.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B63D69A-52D2-A343-8058-82AE477956AF}"/>
                </a:ext>
              </a:extLst>
            </p:cNvPr>
            <p:cNvSpPr txBox="1"/>
            <p:nvPr/>
          </p:nvSpPr>
          <p:spPr>
            <a:xfrm>
              <a:off x="1252833" y="1556792"/>
              <a:ext cx="2193241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" panose="00000700000000000000" pitchFamily="2" charset="0"/>
                </a:rPr>
                <a:t>DANMARK I</a:t>
              </a:r>
              <a:b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" panose="00000700000000000000" pitchFamily="2" charset="0"/>
                </a:rPr>
              </a:b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" panose="00000700000000000000" pitchFamily="2" charset="0"/>
                </a:rPr>
                <a:t>VERDEN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1D78B67-6CE2-2648-BDDC-50296E4A51BC}"/>
                </a:ext>
              </a:extLst>
            </p:cNvPr>
            <p:cNvSpPr txBox="1"/>
            <p:nvPr/>
          </p:nvSpPr>
          <p:spPr>
            <a:xfrm>
              <a:off x="622760" y="1556792"/>
              <a:ext cx="558065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ctr" anchorCtr="1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/>
                </a:rPr>
                <a:t>1</a:t>
              </a:r>
              <a:endParaRPr kumimoji="0" lang="da-DK" sz="5000" b="1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 Bold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04573C2-2691-524C-9EE4-4874CBDF23CE}"/>
              </a:ext>
            </a:extLst>
          </p:cNvPr>
          <p:cNvGrpSpPr/>
          <p:nvPr/>
        </p:nvGrpSpPr>
        <p:grpSpPr>
          <a:xfrm>
            <a:off x="6168008" y="1466122"/>
            <a:ext cx="2823314" cy="2040115"/>
            <a:chOff x="3344694" y="1466122"/>
            <a:chExt cx="2823314" cy="204011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94FF84B-E43B-494A-B86A-BFEC10A294AD}"/>
                </a:ext>
              </a:extLst>
            </p:cNvPr>
            <p:cNvSpPr txBox="1"/>
            <p:nvPr/>
          </p:nvSpPr>
          <p:spPr>
            <a:xfrm>
              <a:off x="3974767" y="1556792"/>
              <a:ext cx="2193241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" panose="00000700000000000000" pitchFamily="2" charset="0"/>
                </a:rPr>
                <a:t>UDDANNELSE TIL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" panose="00000700000000000000" pitchFamily="2" charset="0"/>
                </a:rPr>
                <a:t>FREMTIDEN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9E5B42F-0F27-F448-B8EE-959B78007F59}"/>
                </a:ext>
              </a:extLst>
            </p:cNvPr>
            <p:cNvSpPr txBox="1"/>
            <p:nvPr/>
          </p:nvSpPr>
          <p:spPr>
            <a:xfrm>
              <a:off x="3344694" y="1556792"/>
              <a:ext cx="558065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ctr" anchorCtr="1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3</a:t>
              </a:r>
              <a:endParaRPr kumimoji="0" lang="da-DK" sz="5000" b="1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7CFCA88-4445-6C4E-8D14-5D4383469940}"/>
                </a:ext>
              </a:extLst>
            </p:cNvPr>
            <p:cNvCxnSpPr>
              <a:cxnSpLocks/>
            </p:cNvCxnSpPr>
            <p:nvPr/>
          </p:nvCxnSpPr>
          <p:spPr>
            <a:xfrm>
              <a:off x="3537054" y="1466122"/>
              <a:ext cx="2447931" cy="0"/>
            </a:xfrm>
            <a:prstGeom prst="line">
              <a:avLst/>
            </a:prstGeom>
            <a:ln w="25400">
              <a:solidFill>
                <a:srgbClr val="0053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B1369CB-5D17-B94A-93CF-911E03F7A7D4}"/>
                </a:ext>
              </a:extLst>
            </p:cNvPr>
            <p:cNvSpPr txBox="1"/>
            <p:nvPr/>
          </p:nvSpPr>
          <p:spPr>
            <a:xfrm>
              <a:off x="3344694" y="2182798"/>
              <a:ext cx="262965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Gør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 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teknologiforståelse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 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obligatorisk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B4B4A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Teknologiforståelse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/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informatikfag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skal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være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obligatorisk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i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folkeskolen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og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på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alle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ungdomsuddannelser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5751D21-B3FC-9846-8824-CB48182F87C6}"/>
              </a:ext>
            </a:extLst>
          </p:cNvPr>
          <p:cNvGrpSpPr/>
          <p:nvPr/>
        </p:nvGrpSpPr>
        <p:grpSpPr>
          <a:xfrm>
            <a:off x="9107541" y="1466122"/>
            <a:ext cx="2823314" cy="1840060"/>
            <a:chOff x="3344694" y="1466122"/>
            <a:chExt cx="2823314" cy="184006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CFFC278-F5B2-BC44-BDC2-B422E14A1B47}"/>
                </a:ext>
              </a:extLst>
            </p:cNvPr>
            <p:cNvSpPr txBox="1"/>
            <p:nvPr/>
          </p:nvSpPr>
          <p:spPr>
            <a:xfrm>
              <a:off x="3974767" y="1556792"/>
              <a:ext cx="2193241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" panose="00000700000000000000" pitchFamily="2" charset="0"/>
                </a:rPr>
                <a:t>FORSKNING SOM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" panose="00000700000000000000" pitchFamily="2" charset="0"/>
                </a:rPr>
                <a:t>VÆKSTMOTOR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27BDD8D-E49B-4D41-AA86-6AF3D3275053}"/>
                </a:ext>
              </a:extLst>
            </p:cNvPr>
            <p:cNvSpPr txBox="1"/>
            <p:nvPr/>
          </p:nvSpPr>
          <p:spPr>
            <a:xfrm>
              <a:off x="3344694" y="1556792"/>
              <a:ext cx="558065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ctr" anchorCtr="1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/>
                </a:rPr>
                <a:t>4</a:t>
              </a:r>
              <a:endParaRPr kumimoji="0" lang="da-DK" sz="5000" b="1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 Bold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E8A4C91-D63E-6143-BFAA-8BF4149952D0}"/>
                </a:ext>
              </a:extLst>
            </p:cNvPr>
            <p:cNvCxnSpPr>
              <a:cxnSpLocks/>
            </p:cNvCxnSpPr>
            <p:nvPr/>
          </p:nvCxnSpPr>
          <p:spPr>
            <a:xfrm>
              <a:off x="3537054" y="1466122"/>
              <a:ext cx="2447931" cy="0"/>
            </a:xfrm>
            <a:prstGeom prst="line">
              <a:avLst/>
            </a:prstGeom>
            <a:ln w="25400">
              <a:solidFill>
                <a:srgbClr val="0053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6718385-8ED5-2F4F-98DA-9E0058569D69}"/>
                </a:ext>
              </a:extLst>
            </p:cNvPr>
            <p:cNvSpPr txBox="1"/>
            <p:nvPr/>
          </p:nvSpPr>
          <p:spPr>
            <a:xfrm>
              <a:off x="3344694" y="2182798"/>
              <a:ext cx="2629658" cy="11233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Øg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 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forskningsbidraget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 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til</a:t>
              </a:r>
              <a:b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</a:b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1,5 pct. 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af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 BNP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De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offentlige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investeringer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i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forskning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skal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løftes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til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1,5 pct.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af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BNP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frem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mod 2030. 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3596997-48B3-5342-8276-26F3DCA9A2D9}"/>
              </a:ext>
            </a:extLst>
          </p:cNvPr>
          <p:cNvGrpSpPr/>
          <p:nvPr/>
        </p:nvGrpSpPr>
        <p:grpSpPr>
          <a:xfrm>
            <a:off x="551383" y="4149080"/>
            <a:ext cx="3366378" cy="2240054"/>
            <a:chOff x="551383" y="1466122"/>
            <a:chExt cx="3366378" cy="2240054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9B8AF64-B5BB-CF40-B770-8F7061195985}"/>
                </a:ext>
              </a:extLst>
            </p:cNvPr>
            <p:cNvCxnSpPr>
              <a:cxnSpLocks/>
            </p:cNvCxnSpPr>
            <p:nvPr/>
          </p:nvCxnSpPr>
          <p:spPr>
            <a:xfrm>
              <a:off x="623733" y="1466122"/>
              <a:ext cx="3294028" cy="0"/>
            </a:xfrm>
            <a:prstGeom prst="line">
              <a:avLst/>
            </a:prstGeom>
            <a:ln w="25400">
              <a:solidFill>
                <a:srgbClr val="0053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8186053-EF23-F048-9676-F29F13B4A441}"/>
                </a:ext>
              </a:extLst>
            </p:cNvPr>
            <p:cNvSpPr txBox="1"/>
            <p:nvPr/>
          </p:nvSpPr>
          <p:spPr>
            <a:xfrm>
              <a:off x="551383" y="2198071"/>
              <a:ext cx="3361411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Afsæt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 150 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mio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. kr. 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til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 IT-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opkvalificering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IT-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kompetencer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på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højt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niveau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skal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være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en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del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af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curriculum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på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alle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videregående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uddannelser,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hvorfor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alle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underviserne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på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de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videregående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uddannelser,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uanset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fagligt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felt,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løbende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skal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opkvalificeres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på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IT.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B1FFEFC-6B02-EA4A-B3D9-274313D9D9C3}"/>
                </a:ext>
              </a:extLst>
            </p:cNvPr>
            <p:cNvSpPr txBox="1"/>
            <p:nvPr/>
          </p:nvSpPr>
          <p:spPr>
            <a:xfrm>
              <a:off x="1252833" y="1556792"/>
              <a:ext cx="2193241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" panose="00000700000000000000" pitchFamily="2" charset="0"/>
                </a:rPr>
                <a:t>IT I ALT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DC2050D-2C40-0E46-97A5-5CA18D94DA75}"/>
                </a:ext>
              </a:extLst>
            </p:cNvPr>
            <p:cNvSpPr txBox="1"/>
            <p:nvPr/>
          </p:nvSpPr>
          <p:spPr>
            <a:xfrm>
              <a:off x="622760" y="1556792"/>
              <a:ext cx="558065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ctr" anchorCtr="1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/>
                </a:rPr>
                <a:t>5</a:t>
              </a:r>
              <a:endParaRPr kumimoji="0" lang="da-DK" sz="5000" b="1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 Bold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C242821-C12F-0C46-8CB0-AAB53888B81C}"/>
              </a:ext>
            </a:extLst>
          </p:cNvPr>
          <p:cNvGrpSpPr/>
          <p:nvPr/>
        </p:nvGrpSpPr>
        <p:grpSpPr>
          <a:xfrm>
            <a:off x="4403811" y="4149080"/>
            <a:ext cx="3528393" cy="1855333"/>
            <a:chOff x="551383" y="1466122"/>
            <a:chExt cx="3528393" cy="1855333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7DA189D-F504-7746-ACAB-BBE4D100F234}"/>
                </a:ext>
              </a:extLst>
            </p:cNvPr>
            <p:cNvCxnSpPr>
              <a:cxnSpLocks/>
            </p:cNvCxnSpPr>
            <p:nvPr/>
          </p:nvCxnSpPr>
          <p:spPr>
            <a:xfrm>
              <a:off x="623733" y="1466122"/>
              <a:ext cx="3294028" cy="0"/>
            </a:xfrm>
            <a:prstGeom prst="line">
              <a:avLst/>
            </a:prstGeom>
            <a:ln w="25400">
              <a:solidFill>
                <a:srgbClr val="0053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7A6EEC4-7C86-244E-B4E5-57ADA16DAB5E}"/>
                </a:ext>
              </a:extLst>
            </p:cNvPr>
            <p:cNvSpPr txBox="1"/>
            <p:nvPr/>
          </p:nvSpPr>
          <p:spPr>
            <a:xfrm>
              <a:off x="551383" y="2198071"/>
              <a:ext cx="3528393" cy="11233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Afsæt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 100 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mio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. kr. 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årligt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 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til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 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universitets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 spin-outs </a:t>
              </a:r>
              <a:br>
                <a:rPr kumimoji="0" lang="en-GB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</a:b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Spin-outs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skal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tilbydes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lån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til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køb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af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teknologistøtte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på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universiteterne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.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Lånet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tilbagebetales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,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hvis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firmaet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får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succes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16A39E1-DDD2-5242-8B49-7050E7FBDFD6}"/>
                </a:ext>
              </a:extLst>
            </p:cNvPr>
            <p:cNvSpPr txBox="1"/>
            <p:nvPr/>
          </p:nvSpPr>
          <p:spPr>
            <a:xfrm>
              <a:off x="1252833" y="1556792"/>
              <a:ext cx="2193241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" panose="00000700000000000000" pitchFamily="2" charset="0"/>
                </a:rPr>
                <a:t>FRA START UP- TIL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" panose="00000700000000000000" pitchFamily="2" charset="0"/>
                </a:rPr>
                <a:t>SCALE UP-NATION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0BEFE75-44B6-1241-94DC-2052FF6EB772}"/>
                </a:ext>
              </a:extLst>
            </p:cNvPr>
            <p:cNvSpPr txBox="1"/>
            <p:nvPr/>
          </p:nvSpPr>
          <p:spPr>
            <a:xfrm>
              <a:off x="622760" y="1556792"/>
              <a:ext cx="558065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ctr" anchorCtr="1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/>
                </a:rPr>
                <a:t>6</a:t>
              </a:r>
              <a:endParaRPr kumimoji="0" lang="da-DK" sz="5000" b="1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 Bold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2C9ED4F-DA2B-2A4C-AA06-26AE55CBF8BD}"/>
              </a:ext>
            </a:extLst>
          </p:cNvPr>
          <p:cNvGrpSpPr/>
          <p:nvPr/>
        </p:nvGrpSpPr>
        <p:grpSpPr>
          <a:xfrm>
            <a:off x="8386421" y="4149080"/>
            <a:ext cx="3366378" cy="2455498"/>
            <a:chOff x="551383" y="1466122"/>
            <a:chExt cx="3366378" cy="2455498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F40DB15-A81C-BD43-9E6F-3772EC81CA4B}"/>
                </a:ext>
              </a:extLst>
            </p:cNvPr>
            <p:cNvCxnSpPr>
              <a:cxnSpLocks/>
            </p:cNvCxnSpPr>
            <p:nvPr/>
          </p:nvCxnSpPr>
          <p:spPr>
            <a:xfrm>
              <a:off x="623733" y="1466122"/>
              <a:ext cx="3294028" cy="0"/>
            </a:xfrm>
            <a:prstGeom prst="line">
              <a:avLst/>
            </a:prstGeom>
            <a:ln w="25400">
              <a:solidFill>
                <a:srgbClr val="0053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C7F2F0B-1049-5146-8174-6B2B9E32532B}"/>
                </a:ext>
              </a:extLst>
            </p:cNvPr>
            <p:cNvSpPr txBox="1"/>
            <p:nvPr/>
          </p:nvSpPr>
          <p:spPr>
            <a:xfrm>
              <a:off x="551383" y="2198071"/>
              <a:ext cx="3361411" cy="1723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Giv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 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regeldispensation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 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til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 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tværsektorielle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 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omstillingsprojekter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B4B4A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Kommunerne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skal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gå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forrest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i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tværsektorielle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samarbejder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om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bæredygtig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omstilling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. Der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bør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nedsættes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et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nationalt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organ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til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at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vurdere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om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evt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.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regeldispensation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vil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gavne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det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enkelte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 </a:t>
              </a:r>
              <a:r>
                <a:rPr kumimoji="0" lang="en-GB" sz="1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forsøg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B4B4A"/>
                  </a:solidFill>
                  <a:effectLst/>
                  <a:uLnTx/>
                  <a:uFillTx/>
                  <a:latin typeface="Gunar" pitchFamily="2" charset="77"/>
                  <a:ea typeface="+mn-ea"/>
                  <a:cs typeface="+mn-cs"/>
                </a:rPr>
                <a:t>. 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74C1056-E323-9E4B-BE91-39830F128E3E}"/>
                </a:ext>
              </a:extLst>
            </p:cNvPr>
            <p:cNvSpPr txBox="1"/>
            <p:nvPr/>
          </p:nvSpPr>
          <p:spPr>
            <a:xfrm>
              <a:off x="1252833" y="1556792"/>
              <a:ext cx="2193241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" panose="00000700000000000000" pitchFamily="2" charset="0"/>
                </a:rPr>
                <a:t>BÆREDYGTIGHED ER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" panose="00000700000000000000" pitchFamily="2" charset="0"/>
                </a:rPr>
                <a:t>FREMTIDEN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97D1E60-AD26-0A47-981C-D34245904CB8}"/>
                </a:ext>
              </a:extLst>
            </p:cNvPr>
            <p:cNvSpPr txBox="1"/>
            <p:nvPr/>
          </p:nvSpPr>
          <p:spPr>
            <a:xfrm>
              <a:off x="622760" y="1556792"/>
              <a:ext cx="558065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ctr" anchorCtr="1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/>
                </a:rPr>
                <a:t>7</a:t>
              </a:r>
              <a:endParaRPr kumimoji="0" lang="da-DK" sz="5000" b="1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1432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3020C40E-67D4-DD46-BA5F-F83F008FC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373" y="332656"/>
            <a:ext cx="9985108" cy="597667"/>
          </a:xfrm>
        </p:spPr>
        <p:txBody>
          <a:bodyPr>
            <a:noAutofit/>
          </a:bodyPr>
          <a:lstStyle/>
          <a:p>
            <a:r>
              <a:rPr lang="da-DK" dirty="0">
                <a:solidFill>
                  <a:srgbClr val="005379"/>
                </a:solidFill>
                <a:latin typeface="Gunar  4" panose="00000600000000000000" pitchFamily="2" charset="0"/>
              </a:rPr>
              <a:t>Gør Danmark til en af verdens FEM førende S&amp;E-regioner i 2030</a:t>
            </a:r>
            <a:endParaRPr lang="en-DK" dirty="0">
              <a:solidFill>
                <a:srgbClr val="005379"/>
              </a:solidFill>
              <a:latin typeface="Gunar  4" panose="00000600000000000000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D99F06C-9EC8-4F35-89D8-789A9954AE94}"/>
              </a:ext>
            </a:extLst>
          </p:cNvPr>
          <p:cNvSpPr txBox="1"/>
          <p:nvPr/>
        </p:nvSpPr>
        <p:spPr>
          <a:xfrm>
            <a:off x="2423591" y="1268760"/>
            <a:ext cx="734481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Tak for opmærksomheden</a:t>
            </a:r>
          </a:p>
        </p:txBody>
      </p:sp>
    </p:spTree>
    <p:extLst>
      <p:ext uri="{BB962C8B-B14F-4D97-AF65-F5344CB8AC3E}">
        <p14:creationId xmlns:p14="http://schemas.microsoft.com/office/powerpoint/2010/main" val="379979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8BB226-4669-4A49-9CF0-91CC3604A288}"/>
              </a:ext>
            </a:extLst>
          </p:cNvPr>
          <p:cNvGrpSpPr/>
          <p:nvPr/>
        </p:nvGrpSpPr>
        <p:grpSpPr>
          <a:xfrm>
            <a:off x="1919536" y="1412776"/>
            <a:ext cx="7776864" cy="5088004"/>
            <a:chOff x="683568" y="1412776"/>
            <a:chExt cx="7776864" cy="50880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97469F-3CA3-FC44-AE53-E475E119E896}"/>
                </a:ext>
              </a:extLst>
            </p:cNvPr>
            <p:cNvSpPr/>
            <p:nvPr/>
          </p:nvSpPr>
          <p:spPr>
            <a:xfrm>
              <a:off x="683568" y="1412776"/>
              <a:ext cx="7776864" cy="508800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00</a:t>
              </a:r>
            </a:p>
          </p:txBody>
        </p:sp>
        <p:pic>
          <p:nvPicPr>
            <p:cNvPr id="8" name="Billede 5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C64A8129-5272-8D46-B09B-DFD52F48A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2423" y="4507193"/>
              <a:ext cx="1605871" cy="638334"/>
            </a:xfrm>
            <a:prstGeom prst="rect">
              <a:avLst/>
            </a:prstGeom>
          </p:spPr>
        </p:pic>
        <p:pic>
          <p:nvPicPr>
            <p:cNvPr id="9" name="Billede 7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4CA0B9AF-3F8C-8547-A486-197CDC3C7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113" y="3386372"/>
              <a:ext cx="1414774" cy="834716"/>
            </a:xfrm>
            <a:prstGeom prst="rect">
              <a:avLst/>
            </a:prstGeom>
          </p:spPr>
        </p:pic>
        <p:pic>
          <p:nvPicPr>
            <p:cNvPr id="10" name="Billede 11" descr="Et billede, der indeholder tegning, krus, skilt&#10;&#10;Automatisk genereret beskrivelse">
              <a:extLst>
                <a:ext uri="{FF2B5EF4-FFF2-40B4-BE49-F238E27FC236}">
                  <a16:creationId xmlns:a16="http://schemas.microsoft.com/office/drawing/2014/main" id="{A8075F6C-02C3-4E44-9285-E2B080451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579" y="3509820"/>
              <a:ext cx="1429048" cy="207212"/>
            </a:xfrm>
            <a:prstGeom prst="rect">
              <a:avLst/>
            </a:prstGeom>
          </p:spPr>
        </p:pic>
        <p:pic>
          <p:nvPicPr>
            <p:cNvPr id="11" name="Billede 13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EB50A264-DA42-524D-B464-39E27C632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1692" y="3466261"/>
              <a:ext cx="466736" cy="682819"/>
            </a:xfrm>
            <a:prstGeom prst="rect">
              <a:avLst/>
            </a:prstGeom>
          </p:spPr>
        </p:pic>
        <p:pic>
          <p:nvPicPr>
            <p:cNvPr id="12" name="Billede 17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72133C9A-4188-9940-BEC9-452CE6F3E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5157" y="2418179"/>
              <a:ext cx="1426116" cy="506765"/>
            </a:xfrm>
            <a:prstGeom prst="rect">
              <a:avLst/>
            </a:prstGeom>
          </p:spPr>
        </p:pic>
        <p:pic>
          <p:nvPicPr>
            <p:cNvPr id="13" name="Billede 20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B6B3B174-F72D-A64E-8705-6EE947310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5628277"/>
              <a:ext cx="930203" cy="393011"/>
            </a:xfrm>
            <a:prstGeom prst="rect">
              <a:avLst/>
            </a:prstGeom>
          </p:spPr>
        </p:pic>
        <p:pic>
          <p:nvPicPr>
            <p:cNvPr id="14" name="Billede 24">
              <a:extLst>
                <a:ext uri="{FF2B5EF4-FFF2-40B4-BE49-F238E27FC236}">
                  <a16:creationId xmlns:a16="http://schemas.microsoft.com/office/drawing/2014/main" id="{BA913034-8C76-0D4C-A65E-B35CB1EA2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407" y="2445017"/>
              <a:ext cx="1870967" cy="551935"/>
            </a:xfrm>
            <a:prstGeom prst="rect">
              <a:avLst/>
            </a:prstGeom>
          </p:spPr>
        </p:pic>
        <p:pic>
          <p:nvPicPr>
            <p:cNvPr id="15" name="Billede 4">
              <a:extLst>
                <a:ext uri="{FF2B5EF4-FFF2-40B4-BE49-F238E27FC236}">
                  <a16:creationId xmlns:a16="http://schemas.microsoft.com/office/drawing/2014/main" id="{FA274A36-78DC-F24A-A2AB-A2F8400CD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925" y="2232371"/>
              <a:ext cx="1255806" cy="836589"/>
            </a:xfrm>
            <a:prstGeom prst="rect">
              <a:avLst/>
            </a:prstGeom>
          </p:spPr>
        </p:pic>
        <p:pic>
          <p:nvPicPr>
            <p:cNvPr id="16" name="Billede 12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C1BC29C7-335D-D040-B254-C7F10CC33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686" y="4190655"/>
              <a:ext cx="753454" cy="1038545"/>
            </a:xfrm>
            <a:prstGeom prst="rect">
              <a:avLst/>
            </a:prstGeom>
          </p:spPr>
        </p:pic>
        <p:pic>
          <p:nvPicPr>
            <p:cNvPr id="17" name="Billede 16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07B497C8-347A-FF45-8EF3-76C2B7864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7443" y="4634912"/>
              <a:ext cx="1543452" cy="810312"/>
            </a:xfrm>
            <a:prstGeom prst="rect">
              <a:avLst/>
            </a:prstGeom>
          </p:spPr>
        </p:pic>
        <p:pic>
          <p:nvPicPr>
            <p:cNvPr id="18" name="Billede 21">
              <a:extLst>
                <a:ext uri="{FF2B5EF4-FFF2-40B4-BE49-F238E27FC236}">
                  <a16:creationId xmlns:a16="http://schemas.microsoft.com/office/drawing/2014/main" id="{F48ABF44-4DA8-E74D-9DBF-2C4DBCA61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6731" y="5468633"/>
              <a:ext cx="1393341" cy="696671"/>
            </a:xfrm>
            <a:prstGeom prst="rect">
              <a:avLst/>
            </a:prstGeom>
          </p:spPr>
        </p:pic>
        <p:sp>
          <p:nvSpPr>
            <p:cNvPr id="19" name="Tekstfelt 1">
              <a:extLst>
                <a:ext uri="{FF2B5EF4-FFF2-40B4-BE49-F238E27FC236}">
                  <a16:creationId xmlns:a16="http://schemas.microsoft.com/office/drawing/2014/main" id="{7B24852D-C33F-B840-9716-C851E2730B0D}"/>
                </a:ext>
              </a:extLst>
            </p:cNvPr>
            <p:cNvSpPr txBox="1"/>
            <p:nvPr/>
          </p:nvSpPr>
          <p:spPr>
            <a:xfrm>
              <a:off x="1054847" y="1685205"/>
              <a:ext cx="467179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S&amp;E-PROJEKTETS SPONSORER</a:t>
              </a:r>
            </a:p>
          </p:txBody>
        </p:sp>
      </p:grpSp>
      <p:sp>
        <p:nvSpPr>
          <p:cNvPr id="21" name="Title 4">
            <a:extLst>
              <a:ext uri="{FF2B5EF4-FFF2-40B4-BE49-F238E27FC236}">
                <a16:creationId xmlns:a16="http://schemas.microsoft.com/office/drawing/2014/main" id="{F552C38A-25B3-4B9B-B550-69801EDA5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373" y="332656"/>
            <a:ext cx="9985108" cy="597667"/>
          </a:xfrm>
        </p:spPr>
        <p:txBody>
          <a:bodyPr/>
          <a:lstStyle/>
          <a:p>
            <a:r>
              <a:rPr lang="da-DK" i="0" dirty="0">
                <a:solidFill>
                  <a:srgbClr val="005379"/>
                </a:solidFill>
                <a:latin typeface="Gunar  4" panose="00000600000000000000" pitchFamily="2" charset="0"/>
              </a:rPr>
              <a:t>DANMARK </a:t>
            </a:r>
            <a:r>
              <a:rPr lang="da-DK" sz="2100" i="0" dirty="0">
                <a:solidFill>
                  <a:srgbClr val="005379"/>
                </a:solidFill>
                <a:latin typeface="Gunar  4" panose="00000600000000000000" pitchFamily="2" charset="0"/>
              </a:rPr>
              <a:t>2030</a:t>
            </a:r>
            <a:endParaRPr lang="en-DK" sz="2100" i="0" dirty="0">
              <a:solidFill>
                <a:srgbClr val="005379"/>
              </a:solidFill>
              <a:latin typeface="Gunar  4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1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felt 15">
            <a:extLst>
              <a:ext uri="{FF2B5EF4-FFF2-40B4-BE49-F238E27FC236}">
                <a16:creationId xmlns:a16="http://schemas.microsoft.com/office/drawing/2014/main" id="{3F3529E5-7E8A-41AF-B38D-C7AB266B6F6F}"/>
              </a:ext>
            </a:extLst>
          </p:cNvPr>
          <p:cNvSpPr txBox="1"/>
          <p:nvPr/>
        </p:nvSpPr>
        <p:spPr>
          <a:xfrm>
            <a:off x="1199456" y="1844824"/>
            <a:ext cx="97930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ATV SCIENCE &amp; ENGINEERING-KOMITÉ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26D688-5161-5643-B93B-CFC7BAC8E5A6}"/>
              </a:ext>
            </a:extLst>
          </p:cNvPr>
          <p:cNvSpPr txBox="1"/>
          <p:nvPr/>
        </p:nvSpPr>
        <p:spPr>
          <a:xfrm>
            <a:off x="983432" y="2780928"/>
            <a:ext cx="10153128" cy="3168352"/>
          </a:xfrm>
          <a:prstGeom prst="rect">
            <a:avLst/>
          </a:prstGeom>
          <a:solidFill>
            <a:schemeClr val="bg1"/>
          </a:solidFill>
        </p:spPr>
        <p:txBody>
          <a:bodyPr wrap="square" lIns="360000" tIns="360000" rIns="360000" bIns="360000" numCol="3" spcCol="360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FORMAND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Charlotte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Rønhof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formand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Bornholms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Erhvervsfond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nar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nar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NÆSTFORMAND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Carsten Orth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Gaarn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-Larsen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koncerndirektør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 DTU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nar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Jes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Broeng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centerleder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 professor, DTU Entrepreneurship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nar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Per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Falholt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 CEO &amp; Founder, Per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Falholt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Global R&amp;D Advisory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Lars R. Enevoldsen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Senior Vice President,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Kamstrup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A/S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nar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Andreas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Kjær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 professor,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overlæge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dr.med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., MBA,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Rigshospitalet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og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KU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nar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Rasmus Larsen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prorektor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 DTU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nar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Eskild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 Holm Nielsen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dekan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 Faculty of Technical Sciences, 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nar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Lars L. Nielsen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direktør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NielsenNetwork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nar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Mads Nielsen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 professor,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Datalogisk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Institut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 KU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nar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Anita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Friis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 Sommer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 Head of Sustainable Operation, LEGO Group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nar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Mads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Søndergaard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koncerndirektør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 NIRAS A/S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nar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Nickie Spile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direktør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Boardmeter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. 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nar" pitchFamily="2" charset="77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C5B33425-AAB1-471B-91E7-5583347BB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373" y="332656"/>
            <a:ext cx="9985108" cy="597667"/>
          </a:xfrm>
        </p:spPr>
        <p:txBody>
          <a:bodyPr/>
          <a:lstStyle/>
          <a:p>
            <a:r>
              <a:rPr lang="da-DK" i="0" dirty="0">
                <a:solidFill>
                  <a:srgbClr val="005379"/>
                </a:solidFill>
                <a:latin typeface="Gunar  4" panose="00000600000000000000" pitchFamily="2" charset="0"/>
              </a:rPr>
              <a:t>DANMARK </a:t>
            </a:r>
            <a:r>
              <a:rPr lang="da-DK" sz="2100" i="0" dirty="0">
                <a:solidFill>
                  <a:srgbClr val="005379"/>
                </a:solidFill>
                <a:latin typeface="Gunar  4" panose="00000600000000000000" pitchFamily="2" charset="0"/>
              </a:rPr>
              <a:t>2030</a:t>
            </a:r>
            <a:endParaRPr lang="en-DK" sz="2100" i="0" dirty="0">
              <a:solidFill>
                <a:srgbClr val="005379"/>
              </a:solidFill>
              <a:latin typeface="Gunar  4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9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F2EB21-7E8B-024D-AE56-8FF30B3D99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a-DK" dirty="0">
                <a:solidFill>
                  <a:srgbClr val="005379"/>
                </a:solidFill>
                <a:latin typeface="Gunar  4" panose="00000600000000000000" pitchFamily="2" charset="0"/>
              </a:rPr>
              <a:t>10 analyser af science &amp; </a:t>
            </a:r>
            <a:r>
              <a:rPr lang="da-DK" dirty="0" err="1">
                <a:solidFill>
                  <a:srgbClr val="005379"/>
                </a:solidFill>
                <a:latin typeface="Gunar  4" panose="00000600000000000000" pitchFamily="2" charset="0"/>
              </a:rPr>
              <a:t>engineerings</a:t>
            </a:r>
            <a:r>
              <a:rPr lang="da-DK" dirty="0">
                <a:solidFill>
                  <a:srgbClr val="005379"/>
                </a:solidFill>
                <a:latin typeface="Gunar  4" panose="00000600000000000000" pitchFamily="2" charset="0"/>
              </a:rPr>
              <a:t> betydning for Danmark </a:t>
            </a:r>
            <a:endParaRPr lang="en-DK" dirty="0">
              <a:solidFill>
                <a:srgbClr val="005379"/>
              </a:solidFill>
              <a:latin typeface="Gunar  4" panose="00000600000000000000" pitchFamily="2" charset="0"/>
            </a:endParaRP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AD232BF-359D-4D43-9E78-8E8412F8F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1052736"/>
            <a:ext cx="12192000" cy="59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93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487ACFC-628C-FF41-A35C-F9D35EDE4140}"/>
              </a:ext>
            </a:extLst>
          </p:cNvPr>
          <p:cNvSpPr txBox="1"/>
          <p:nvPr/>
        </p:nvSpPr>
        <p:spPr>
          <a:xfrm>
            <a:off x="475020" y="1277567"/>
            <a:ext cx="45365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7 LÆRINGER FRA</a:t>
            </a:r>
            <a:br>
              <a:rPr kumimoji="0" lang="en-GB" sz="3000" b="1" i="1" u="none" strike="noStrike" kern="1200" cap="none" spc="0" normalizeH="0" baseline="0" noProof="0" dirty="0">
                <a:ln>
                  <a:noFill/>
                </a:ln>
                <a:solidFill>
                  <a:srgbClr val="62C2D4"/>
                </a:solidFill>
                <a:effectLst/>
                <a:uLnTx/>
                <a:uFillTx/>
                <a:latin typeface="Gunar Bold Italic" pitchFamily="2" charset="77"/>
                <a:ea typeface="+mn-ea"/>
                <a:cs typeface="+mn-cs"/>
              </a:rPr>
            </a:b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5278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VERDENS FØRENDE</a:t>
            </a:r>
            <a:br>
              <a:rPr kumimoji="0" lang="en-GB" sz="3000" b="1" i="1" u="none" strike="noStrike" kern="1200" cap="none" spc="0" normalizeH="0" baseline="0" noProof="0" dirty="0">
                <a:ln>
                  <a:noFill/>
                </a:ln>
                <a:solidFill>
                  <a:srgbClr val="005278"/>
                </a:solidFill>
                <a:effectLst/>
                <a:uLnTx/>
                <a:uFillTx/>
                <a:latin typeface="Gunar Bold Italic" pitchFamily="2" charset="77"/>
                <a:ea typeface="+mn-ea"/>
                <a:cs typeface="+mn-cs"/>
              </a:rPr>
            </a:b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5278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TECH-REGIONER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99AE72-F695-0C4C-8B1B-344ADF9165E9}"/>
              </a:ext>
            </a:extLst>
          </p:cNvPr>
          <p:cNvGrpSpPr/>
          <p:nvPr/>
        </p:nvGrpSpPr>
        <p:grpSpPr>
          <a:xfrm>
            <a:off x="431373" y="2949596"/>
            <a:ext cx="3316526" cy="1002224"/>
            <a:chOff x="2087216" y="3068960"/>
            <a:chExt cx="3316526" cy="10022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3E8A2F-AB37-8948-847C-B09E7D7FDC41}"/>
                </a:ext>
              </a:extLst>
            </p:cNvPr>
            <p:cNvSpPr txBox="1"/>
            <p:nvPr/>
          </p:nvSpPr>
          <p:spPr>
            <a:xfrm>
              <a:off x="2523422" y="3240187"/>
              <a:ext cx="2880320" cy="830997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ctr" anchorCtr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/>
                  <a:ea typeface="+mn-ea"/>
                  <a:cs typeface="+mn-cs"/>
                </a:rPr>
                <a:t>STÆRKE VISIONER,</a:t>
              </a:r>
              <a:b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/>
                  <a:ea typeface="+mn-ea"/>
                  <a:cs typeface="+mn-cs"/>
                </a:rPr>
              </a:b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/>
                  <a:ea typeface="+mn-ea"/>
                  <a:cs typeface="+mn-cs"/>
                </a:rPr>
                <a:t>KLARE MÅL OG   LANGSIGTEDE PLANER</a:t>
              </a:r>
              <a:endPara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 Bold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B8FF06-AB5B-6643-A7B0-8B7B64621C00}"/>
                </a:ext>
              </a:extLst>
            </p:cNvPr>
            <p:cNvSpPr txBox="1"/>
            <p:nvPr/>
          </p:nvSpPr>
          <p:spPr>
            <a:xfrm>
              <a:off x="2087216" y="3131121"/>
              <a:ext cx="392021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ctr" anchorCtr="1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unar ExtraBold" pitchFamily="2" charset="77"/>
                  <a:ea typeface="+mn-ea"/>
                  <a:cs typeface="+mn-cs"/>
                </a:rPr>
                <a:t>1</a:t>
              </a:r>
              <a:endPara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 ExtraBold" pitchFamily="2" charset="77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FDFB1F8-735D-BA4C-80CD-FFC5B98FAE44}"/>
                </a:ext>
              </a:extLst>
            </p:cNvPr>
            <p:cNvCxnSpPr>
              <a:cxnSpLocks/>
            </p:cNvCxnSpPr>
            <p:nvPr/>
          </p:nvCxnSpPr>
          <p:spPr>
            <a:xfrm>
              <a:off x="2279576" y="3068960"/>
              <a:ext cx="297599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0FA6FBC-3134-9C48-A2A8-4E037DE16A88}"/>
              </a:ext>
            </a:extLst>
          </p:cNvPr>
          <p:cNvGrpSpPr/>
          <p:nvPr/>
        </p:nvGrpSpPr>
        <p:grpSpPr>
          <a:xfrm>
            <a:off x="475558" y="4322584"/>
            <a:ext cx="3272341" cy="720080"/>
            <a:chOff x="2087216" y="3068960"/>
            <a:chExt cx="3272341" cy="72008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B092D5F-AB60-CC49-B438-A80E07FDF1E0}"/>
                </a:ext>
              </a:extLst>
            </p:cNvPr>
            <p:cNvSpPr txBox="1"/>
            <p:nvPr/>
          </p:nvSpPr>
          <p:spPr>
            <a:xfrm>
              <a:off x="2479237" y="3235042"/>
              <a:ext cx="2880320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ctr" anchorCtr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FOKUS PÅ STÆRKE,</a:t>
              </a:r>
              <a:b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</a:b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NÆRE ØKOSYSTEMER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A9BB9F5-AA77-5049-B873-CC9368AA9895}"/>
                </a:ext>
              </a:extLst>
            </p:cNvPr>
            <p:cNvSpPr txBox="1"/>
            <p:nvPr/>
          </p:nvSpPr>
          <p:spPr>
            <a:xfrm>
              <a:off x="2087216" y="3131121"/>
              <a:ext cx="392021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ctr" anchorCtr="1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2</a:t>
              </a:r>
              <a:endPara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C9DEB65-6DE3-D34B-A2BC-AE869CBD268E}"/>
                </a:ext>
              </a:extLst>
            </p:cNvPr>
            <p:cNvCxnSpPr>
              <a:cxnSpLocks/>
            </p:cNvCxnSpPr>
            <p:nvPr/>
          </p:nvCxnSpPr>
          <p:spPr>
            <a:xfrm>
              <a:off x="2279576" y="3068960"/>
              <a:ext cx="297599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CE34752-2A32-D84D-8ACD-2F46E39950A3}"/>
              </a:ext>
            </a:extLst>
          </p:cNvPr>
          <p:cNvGrpSpPr/>
          <p:nvPr/>
        </p:nvGrpSpPr>
        <p:grpSpPr>
          <a:xfrm>
            <a:off x="475020" y="5580433"/>
            <a:ext cx="3272341" cy="716527"/>
            <a:chOff x="2087216" y="3068960"/>
            <a:chExt cx="3272341" cy="71652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9B76457-BE00-B246-85B3-0E7ED7A65C73}"/>
                </a:ext>
              </a:extLst>
            </p:cNvPr>
            <p:cNvSpPr txBox="1"/>
            <p:nvPr/>
          </p:nvSpPr>
          <p:spPr>
            <a:xfrm>
              <a:off x="2479237" y="3231489"/>
              <a:ext cx="2880320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ctr" anchorCtr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MISSIONER OG TVÆR-</a:t>
              </a:r>
              <a:b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</a:b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FAGLIG NYTÆNKNING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FDFCA6C-5BC9-AA40-B6D6-84AD5AC74585}"/>
                </a:ext>
              </a:extLst>
            </p:cNvPr>
            <p:cNvSpPr txBox="1"/>
            <p:nvPr/>
          </p:nvSpPr>
          <p:spPr>
            <a:xfrm>
              <a:off x="2087216" y="3131121"/>
              <a:ext cx="392021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ctr" anchorCtr="1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3</a:t>
              </a:r>
              <a:endPara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BFA2B11-1599-B74A-A44D-4F2D90C17BAB}"/>
                </a:ext>
              </a:extLst>
            </p:cNvPr>
            <p:cNvCxnSpPr>
              <a:cxnSpLocks/>
            </p:cNvCxnSpPr>
            <p:nvPr/>
          </p:nvCxnSpPr>
          <p:spPr>
            <a:xfrm>
              <a:off x="2279576" y="3068960"/>
              <a:ext cx="297599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45C4D47-7D55-6643-9EFE-705213FE100C}"/>
              </a:ext>
            </a:extLst>
          </p:cNvPr>
          <p:cNvGrpSpPr/>
          <p:nvPr/>
        </p:nvGrpSpPr>
        <p:grpSpPr>
          <a:xfrm>
            <a:off x="4378019" y="4317748"/>
            <a:ext cx="3272341" cy="983460"/>
            <a:chOff x="2087216" y="3068960"/>
            <a:chExt cx="3272341" cy="98346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7B4B7B0-D75F-2B43-BCEB-32EF6B3AE83F}"/>
                </a:ext>
              </a:extLst>
            </p:cNvPr>
            <p:cNvSpPr txBox="1"/>
            <p:nvPr/>
          </p:nvSpPr>
          <p:spPr>
            <a:xfrm>
              <a:off x="2479237" y="3221423"/>
              <a:ext cx="2880320" cy="830997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ctr" anchorCtr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VERDENSKLASSE- TALENTER SOM</a:t>
              </a:r>
              <a:b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</a:b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VIGTIGSTE RESSOURCE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5953F0C-82C2-9545-9F78-43F656D6B8A4}"/>
                </a:ext>
              </a:extLst>
            </p:cNvPr>
            <p:cNvSpPr txBox="1"/>
            <p:nvPr/>
          </p:nvSpPr>
          <p:spPr>
            <a:xfrm>
              <a:off x="2087216" y="3131121"/>
              <a:ext cx="392021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ctr" anchorCtr="1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4</a:t>
              </a:r>
              <a:endPara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64DDA2C-048E-5F47-971E-4597259D61A1}"/>
                </a:ext>
              </a:extLst>
            </p:cNvPr>
            <p:cNvCxnSpPr>
              <a:cxnSpLocks/>
            </p:cNvCxnSpPr>
            <p:nvPr/>
          </p:nvCxnSpPr>
          <p:spPr>
            <a:xfrm>
              <a:off x="2279576" y="3068960"/>
              <a:ext cx="297599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600CDAA-69A6-7440-8D8F-B0D04DE11E1C}"/>
              </a:ext>
            </a:extLst>
          </p:cNvPr>
          <p:cNvGrpSpPr/>
          <p:nvPr/>
        </p:nvGrpSpPr>
        <p:grpSpPr>
          <a:xfrm>
            <a:off x="4378019" y="5580433"/>
            <a:ext cx="3423589" cy="720080"/>
            <a:chOff x="2087216" y="3068960"/>
            <a:chExt cx="3423589" cy="72008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5464A96-919B-C14D-BFDF-AD3E44352CAA}"/>
                </a:ext>
              </a:extLst>
            </p:cNvPr>
            <p:cNvSpPr txBox="1"/>
            <p:nvPr/>
          </p:nvSpPr>
          <p:spPr>
            <a:xfrm>
              <a:off x="2630485" y="3235042"/>
              <a:ext cx="2880320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ENTREPRENØRER</a:t>
              </a:r>
              <a:b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</a:b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ER ROCKSTJERNER 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632ADA3-4FF6-564F-8B35-F34A7DE9CC62}"/>
                </a:ext>
              </a:extLst>
            </p:cNvPr>
            <p:cNvSpPr txBox="1"/>
            <p:nvPr/>
          </p:nvSpPr>
          <p:spPr>
            <a:xfrm>
              <a:off x="2087216" y="3131121"/>
              <a:ext cx="392021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ctr" anchorCtr="1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5</a:t>
              </a:r>
              <a:endPara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24CB964-57B5-9A4B-8634-87C02E6238C5}"/>
                </a:ext>
              </a:extLst>
            </p:cNvPr>
            <p:cNvCxnSpPr>
              <a:cxnSpLocks/>
            </p:cNvCxnSpPr>
            <p:nvPr/>
          </p:nvCxnSpPr>
          <p:spPr>
            <a:xfrm>
              <a:off x="2279576" y="3068960"/>
              <a:ext cx="297599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9098D98-EADA-D442-AB7D-DF222501F1D9}"/>
              </a:ext>
            </a:extLst>
          </p:cNvPr>
          <p:cNvGrpSpPr/>
          <p:nvPr/>
        </p:nvGrpSpPr>
        <p:grpSpPr>
          <a:xfrm>
            <a:off x="8280480" y="4317967"/>
            <a:ext cx="3272341" cy="716527"/>
            <a:chOff x="2087216" y="3068960"/>
            <a:chExt cx="3272341" cy="71652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57FB302-1BC4-9944-AAF2-0638875372FF}"/>
                </a:ext>
              </a:extLst>
            </p:cNvPr>
            <p:cNvSpPr txBox="1"/>
            <p:nvPr/>
          </p:nvSpPr>
          <p:spPr>
            <a:xfrm>
              <a:off x="2479237" y="3231489"/>
              <a:ext cx="2880320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ctr" anchorCtr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RISIKOVILJE OG OPGØR MED NULFEJLSKULTUR 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8396089-A889-A24F-8674-04FD375D45D3}"/>
                </a:ext>
              </a:extLst>
            </p:cNvPr>
            <p:cNvSpPr txBox="1"/>
            <p:nvPr/>
          </p:nvSpPr>
          <p:spPr>
            <a:xfrm>
              <a:off x="2087216" y="3131121"/>
              <a:ext cx="392021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ctr" anchorCtr="1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6</a:t>
              </a:r>
              <a:endPara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1986B4B-B0A4-0848-A434-D72A3B01DAEF}"/>
                </a:ext>
              </a:extLst>
            </p:cNvPr>
            <p:cNvCxnSpPr>
              <a:cxnSpLocks/>
            </p:cNvCxnSpPr>
            <p:nvPr/>
          </p:nvCxnSpPr>
          <p:spPr>
            <a:xfrm>
              <a:off x="2279576" y="3068960"/>
              <a:ext cx="297599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2C79E45-EA45-BC4F-96BD-CF9D355E02E9}"/>
              </a:ext>
            </a:extLst>
          </p:cNvPr>
          <p:cNvGrpSpPr/>
          <p:nvPr/>
        </p:nvGrpSpPr>
        <p:grpSpPr>
          <a:xfrm>
            <a:off x="8289815" y="5580433"/>
            <a:ext cx="3168352" cy="616159"/>
            <a:chOff x="2087216" y="3068960"/>
            <a:chExt cx="3168352" cy="61615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19CA0C0-6479-BA45-BDBC-F613758AF142}"/>
                </a:ext>
              </a:extLst>
            </p:cNvPr>
            <p:cNvSpPr txBox="1"/>
            <p:nvPr/>
          </p:nvSpPr>
          <p:spPr>
            <a:xfrm>
              <a:off x="2601915" y="3231489"/>
              <a:ext cx="2616293" cy="276999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379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IT I ALT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A44EDE-E542-434A-BDE4-53C05B47702E}"/>
                </a:ext>
              </a:extLst>
            </p:cNvPr>
            <p:cNvSpPr txBox="1"/>
            <p:nvPr/>
          </p:nvSpPr>
          <p:spPr>
            <a:xfrm>
              <a:off x="2087216" y="3131121"/>
              <a:ext cx="392021" cy="553998"/>
            </a:xfrm>
            <a:prstGeom prst="rect">
              <a:avLst/>
            </a:prstGeom>
            <a:noFill/>
          </p:spPr>
          <p:txBody>
            <a:bodyPr wrap="square" lIns="0" tIns="0" rIns="0" bIns="0" numCol="1" spcCol="360000" rtlCol="0" anchor="ctr" anchorCtr="1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unar Bold" pitchFamily="2" charset="77"/>
                  <a:ea typeface="+mn-ea"/>
                  <a:cs typeface="+mn-cs"/>
                </a:rPr>
                <a:t>7</a:t>
              </a:r>
              <a:endPara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2B99F59-8F16-AC43-BB2E-693627AAE7F6}"/>
                </a:ext>
              </a:extLst>
            </p:cNvPr>
            <p:cNvCxnSpPr>
              <a:cxnSpLocks/>
            </p:cNvCxnSpPr>
            <p:nvPr/>
          </p:nvCxnSpPr>
          <p:spPr>
            <a:xfrm>
              <a:off x="2279576" y="3068960"/>
              <a:ext cx="297599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BD51E662-C826-3F4D-860D-245240B97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1863" y="780047"/>
            <a:ext cx="5618591" cy="3929436"/>
          </a:xfrm>
          <a:prstGeom prst="rect">
            <a:avLst/>
          </a:prstGeom>
        </p:spPr>
      </p:pic>
      <p:sp>
        <p:nvSpPr>
          <p:cNvPr id="33" name="Title 4">
            <a:extLst>
              <a:ext uri="{FF2B5EF4-FFF2-40B4-BE49-F238E27FC236}">
                <a16:creationId xmlns:a16="http://schemas.microsoft.com/office/drawing/2014/main" id="{62536A68-39C0-49C6-B39E-3806F5E7875F}"/>
              </a:ext>
            </a:extLst>
          </p:cNvPr>
          <p:cNvSpPr txBox="1">
            <a:spLocks/>
          </p:cNvSpPr>
          <p:nvPr/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rgbClr val="5171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rgbClr val="005379"/>
                </a:solidFill>
                <a:latin typeface="Gunar  4" panose="00000600000000000000" pitchFamily="2" charset="0"/>
              </a:rPr>
              <a:t>En verden i forandring</a:t>
            </a:r>
            <a:endParaRPr lang="en-DK" sz="2400" dirty="0">
              <a:solidFill>
                <a:srgbClr val="005379"/>
              </a:solidFill>
              <a:latin typeface="Gunar  4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7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6460FD8-B879-4ADA-B128-13A6B6876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8736" y="1219727"/>
            <a:ext cx="4153904" cy="3970942"/>
          </a:xfrm>
          <a:prstGeom prst="rect">
            <a:avLst/>
          </a:prstGeom>
        </p:spPr>
      </p:pic>
      <p:pic>
        <p:nvPicPr>
          <p:cNvPr id="9" name="Picture 8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FD481F5F-92F2-5E40-B87F-6B712671C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07" y="3269733"/>
            <a:ext cx="8640960" cy="32849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2F91C7-6F8F-9644-A792-6F61BD903828}"/>
              </a:ext>
            </a:extLst>
          </p:cNvPr>
          <p:cNvSpPr txBox="1"/>
          <p:nvPr/>
        </p:nvSpPr>
        <p:spPr>
          <a:xfrm>
            <a:off x="8904312" y="2717098"/>
            <a:ext cx="3067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MEST PATENTERENDE NATIONER, NOVEMBER 2019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5379"/>
              </a:solidFill>
              <a:effectLst/>
              <a:uLnTx/>
              <a:uFillTx/>
              <a:latin typeface="Gunar" pitchFamily="2" charset="77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1D9A0-BD4D-DF41-A694-33042CF27275}"/>
              </a:ext>
            </a:extLst>
          </p:cNvPr>
          <p:cNvSpPr txBox="1"/>
          <p:nvPr/>
        </p:nvSpPr>
        <p:spPr>
          <a:xfrm>
            <a:off x="3446072" y="1488157"/>
            <a:ext cx="440685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DANMARKS "PATENTAFTRYK”</a:t>
            </a:r>
            <a:b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</a:b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I VERDEN ER </a:t>
            </a: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FALDENDE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A21F16-AD26-514D-9DB2-310DB0AF8C4C}"/>
              </a:ext>
            </a:extLst>
          </p:cNvPr>
          <p:cNvSpPr txBox="1"/>
          <p:nvPr/>
        </p:nvSpPr>
        <p:spPr>
          <a:xfrm>
            <a:off x="3446072" y="2206832"/>
            <a:ext cx="555898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I november 2019 stod danske patentejere bag 0,18 procent af de patenter, der blev udtaget globalt. I november 1999 var Danmarks andel af de globale patenter 0,34 procent. 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F83B48E-9559-40FF-9673-1E0A6166574C}"/>
              </a:ext>
            </a:extLst>
          </p:cNvPr>
          <p:cNvSpPr txBox="1">
            <a:spLocks/>
          </p:cNvSpPr>
          <p:nvPr/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rgbClr val="5171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rgbClr val="005379"/>
                </a:solidFill>
                <a:latin typeface="Gunar  4" panose="00000600000000000000" pitchFamily="2" charset="0"/>
              </a:rPr>
              <a:t>DEN BRÆNDENDE PLATFORM: DANMARK SAKKER AGTERUD</a:t>
            </a:r>
            <a:endParaRPr lang="en-DK" dirty="0">
              <a:solidFill>
                <a:srgbClr val="005379"/>
              </a:solidFill>
              <a:latin typeface="Gunar  4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felt 12">
            <a:extLst>
              <a:ext uri="{FF2B5EF4-FFF2-40B4-BE49-F238E27FC236}">
                <a16:creationId xmlns:a16="http://schemas.microsoft.com/office/drawing/2014/main" id="{887E20C6-AFCC-4627-BADB-6C697B4B489E}"/>
              </a:ext>
            </a:extLst>
          </p:cNvPr>
          <p:cNvSpPr txBox="1"/>
          <p:nvPr/>
        </p:nvSpPr>
        <p:spPr>
          <a:xfrm>
            <a:off x="3071664" y="1727098"/>
            <a:ext cx="42484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DANMARK FALDER ”BAGUD” PÅ</a:t>
            </a:r>
            <a:b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</a:b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7 STRATEGISKE TEKNOLOGIER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IFT. VERDENS 30 FØRENDE</a:t>
            </a:r>
            <a:b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</a:b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TECH-REGIONER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B028A-3D9D-A94C-881F-ED178BB3632B}"/>
              </a:ext>
            </a:extLst>
          </p:cNvPr>
          <p:cNvSpPr txBox="1"/>
          <p:nvPr/>
        </p:nvSpPr>
        <p:spPr>
          <a:xfrm>
            <a:off x="7705619" y="1326247"/>
            <a:ext cx="4007005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STYRKEFORHOLD =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Danmark udtager lige så mange patenter pr.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capita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som top 30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</a:b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nar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STYRKEFORHOLD &gt;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Danmark udtager flere patenter pr.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capita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end top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nar Bold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STYRKEFORHOLD &lt;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Danmark udtager færre patenter pr.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capita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end top 30</a:t>
            </a:r>
          </a:p>
        </p:txBody>
      </p:sp>
      <p:pic>
        <p:nvPicPr>
          <p:cNvPr id="18" name="Graphic 3">
            <a:extLst>
              <a:ext uri="{FF2B5EF4-FFF2-40B4-BE49-F238E27FC236}">
                <a16:creationId xmlns:a16="http://schemas.microsoft.com/office/drawing/2014/main" id="{E3545A87-F5A7-7444-8B92-70EFA94F2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372" y="3847312"/>
            <a:ext cx="11372897" cy="2610852"/>
          </a:xfrm>
          <a:prstGeom prst="rect">
            <a:avLst/>
          </a:prstGeom>
        </p:spPr>
      </p:pic>
      <p:pic>
        <p:nvPicPr>
          <p:cNvPr id="19" name="Billede 5">
            <a:extLst>
              <a:ext uri="{FF2B5EF4-FFF2-40B4-BE49-F238E27FC236}">
                <a16:creationId xmlns:a16="http://schemas.microsoft.com/office/drawing/2014/main" id="{6C1A606F-76B4-454C-BB9C-73F82C47E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2712" y="710282"/>
            <a:ext cx="3688058" cy="3525615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44BA4B0-96AA-45BB-B58B-646F9C8ABF84}"/>
              </a:ext>
            </a:extLst>
          </p:cNvPr>
          <p:cNvSpPr txBox="1">
            <a:spLocks/>
          </p:cNvSpPr>
          <p:nvPr/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rgbClr val="5171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rgbClr val="005379"/>
                </a:solidFill>
                <a:latin typeface="Gunar  4" panose="00000600000000000000" pitchFamily="2" charset="0"/>
              </a:rPr>
              <a:t>DEN BRÆNDENDE PLATFORM: DANMARK SAKKER AGTERUD</a:t>
            </a:r>
            <a:endParaRPr lang="en-DK" dirty="0">
              <a:solidFill>
                <a:srgbClr val="005379"/>
              </a:solidFill>
              <a:latin typeface="Gunar  4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9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1C3F02-1DA6-6540-B082-09BA4390FE55}"/>
              </a:ext>
            </a:extLst>
          </p:cNvPr>
          <p:cNvSpPr txBox="1"/>
          <p:nvPr/>
        </p:nvSpPr>
        <p:spPr>
          <a:xfrm>
            <a:off x="490227" y="3706275"/>
            <a:ext cx="4093605" cy="2210175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DEFINITION AF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EN S&amp;E-VIRKSOMHED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1600" dirty="0">
                <a:solidFill>
                  <a:srgbClr val="005379"/>
                </a:solidFill>
                <a:latin typeface="Gunar" pitchFamily="2" charset="77"/>
              </a:rPr>
            </a:b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Virksomheder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, der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baserer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deres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forretning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på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et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stærkt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vidensfundament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inden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for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ingeniørvidenskab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og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STEM-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kompetencer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5379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(Science, Technology, Engineering, Mathematics).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BB3FA0-E835-114C-8FAC-AC4BC0A81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85" y="1051682"/>
            <a:ext cx="5019465" cy="2809366"/>
          </a:xfrm>
          <a:prstGeom prst="rect">
            <a:avLst/>
          </a:prstGeom>
        </p:spPr>
      </p:pic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66FA40D2-5FB3-C84B-813C-58A780809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23" y="1395124"/>
            <a:ext cx="4813685" cy="520326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F22CF73-8FBF-2242-A03B-1F5BD8FB43A1}"/>
              </a:ext>
            </a:extLst>
          </p:cNvPr>
          <p:cNvSpPr txBox="1"/>
          <p:nvPr/>
        </p:nvSpPr>
        <p:spPr>
          <a:xfrm>
            <a:off x="5015880" y="3762014"/>
            <a:ext cx="288032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S&amp;E-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virksomheder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defineres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ud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fra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tre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spor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 Bold" pitchFamily="2" charset="77"/>
                <a:ea typeface="+mn-ea"/>
                <a:cs typeface="+mn-cs"/>
              </a:rPr>
              <a:t>: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nar Bold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C3D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Virksomheden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skal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være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vidensintensiv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nar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C3D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Virksomhedens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andel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af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humankapital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inden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for S&amp;E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C3D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Virksomhedens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investeringer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forskning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og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udvikling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nar" pitchFamily="2" charset="77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nar" pitchFamily="2" charset="77"/>
              <a:ea typeface="+mn-ea"/>
              <a:cs typeface="+mn-cs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CA95D91A-1666-4BE1-A5A1-6F1ECE3D0476}"/>
              </a:ext>
            </a:extLst>
          </p:cNvPr>
          <p:cNvSpPr txBox="1">
            <a:spLocks/>
          </p:cNvSpPr>
          <p:nvPr/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rgbClr val="5171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rgbClr val="005379"/>
                </a:solidFill>
                <a:latin typeface="Gunar  4" panose="00000600000000000000" pitchFamily="2" charset="0"/>
              </a:rPr>
              <a:t>SCIENCE OG ENGINEERINGS BETYDNING FOR DANMARKS ØKONOMI</a:t>
            </a:r>
            <a:endParaRPr lang="en-DK" dirty="0">
              <a:solidFill>
                <a:srgbClr val="005379"/>
              </a:solidFill>
              <a:latin typeface="Gunar  4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38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57657060-B8D0-40AF-AC7D-B56540BB3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713" y="3302787"/>
            <a:ext cx="6578703" cy="343858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E16B594-7050-4DEA-AF17-A52F82109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064" y="1304764"/>
            <a:ext cx="5310048" cy="5112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23855A-4518-134E-A099-726DF11AF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85" y="1051682"/>
            <a:ext cx="5019465" cy="2809366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7F63981E-9E8A-4764-A1CB-4BDA1DAC4D04}"/>
              </a:ext>
            </a:extLst>
          </p:cNvPr>
          <p:cNvSpPr txBox="1">
            <a:spLocks/>
          </p:cNvSpPr>
          <p:nvPr/>
        </p:nvSpPr>
        <p:spPr>
          <a:xfrm>
            <a:off x="431373" y="332656"/>
            <a:ext cx="9985108" cy="5976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rgbClr val="5171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rgbClr val="005379"/>
                </a:solidFill>
                <a:latin typeface="Gunar  4" panose="00000600000000000000" pitchFamily="2" charset="0"/>
              </a:rPr>
              <a:t>SCIENCE OG ENGINEERINGS BETYDNING FOR DANMARKS ØKONOMI</a:t>
            </a:r>
            <a:endParaRPr lang="en-DK" sz="2400" dirty="0">
              <a:solidFill>
                <a:srgbClr val="005379"/>
              </a:solidFill>
              <a:latin typeface="Gunar  4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2756"/>
      </p:ext>
    </p:extLst>
  </p:cSld>
  <p:clrMapOvr>
    <a:masterClrMapping/>
  </p:clrMapOvr>
</p:sld>
</file>

<file path=ppt/theme/theme1.xml><?xml version="1.0" encoding="utf-8"?>
<a:theme xmlns:a="http://schemas.openxmlformats.org/drawingml/2006/main" name="Akademiet for de Tekniske Videnskaber">
  <a:themeElements>
    <a:clrScheme name="ATV">
      <a:dk1>
        <a:srgbClr val="1D1D1B"/>
      </a:dk1>
      <a:lt1>
        <a:sysClr val="window" lastClr="FFFFFF"/>
      </a:lt1>
      <a:dk2>
        <a:srgbClr val="000000"/>
      </a:dk2>
      <a:lt2>
        <a:srgbClr val="CECECE"/>
      </a:lt2>
      <a:accent1>
        <a:srgbClr val="005379"/>
      </a:accent1>
      <a:accent2>
        <a:srgbClr val="90A71B"/>
      </a:accent2>
      <a:accent3>
        <a:srgbClr val="C0001A"/>
      </a:accent3>
      <a:accent4>
        <a:srgbClr val="80AFC6"/>
      </a:accent4>
      <a:accent5>
        <a:srgbClr val="CEE2B2"/>
      </a:accent5>
      <a:accent6>
        <a:srgbClr val="CECECE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9525">
          <a:solidFill>
            <a:schemeClr val="tx1"/>
          </a:solidFill>
        </a:ln>
      </a:spPr>
      <a:bodyPr lIns="0" tIns="0" rIns="0" bIns="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TV_standard_præsentation_NY.pptx" id="{F225C3D9-54A2-41A8-B59D-90E02AD516F3}" vid="{1B229B9F-3442-4200-B7ED-EC24C57F55EC}"/>
    </a:ext>
  </a:extLst>
</a:theme>
</file>

<file path=ppt/theme/theme2.xml><?xml version="1.0" encoding="utf-8"?>
<a:theme xmlns:a="http://schemas.openxmlformats.org/drawingml/2006/main" name="1_Akademiet for de Tekniske Videnskaber">
  <a:themeElements>
    <a:clrScheme name="ATV">
      <a:dk1>
        <a:srgbClr val="1D1D1B"/>
      </a:dk1>
      <a:lt1>
        <a:sysClr val="window" lastClr="FFFFFF"/>
      </a:lt1>
      <a:dk2>
        <a:srgbClr val="000000"/>
      </a:dk2>
      <a:lt2>
        <a:srgbClr val="CECECE"/>
      </a:lt2>
      <a:accent1>
        <a:srgbClr val="005379"/>
      </a:accent1>
      <a:accent2>
        <a:srgbClr val="90A71B"/>
      </a:accent2>
      <a:accent3>
        <a:srgbClr val="C0001A"/>
      </a:accent3>
      <a:accent4>
        <a:srgbClr val="80AFC6"/>
      </a:accent4>
      <a:accent5>
        <a:srgbClr val="CEE2B2"/>
      </a:accent5>
      <a:accent6>
        <a:srgbClr val="CECECE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9525">
          <a:solidFill>
            <a:schemeClr val="tx1"/>
          </a:solidFill>
        </a:ln>
      </a:spPr>
      <a:bodyPr lIns="0" tIns="0" rIns="0" bIns="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TV_standard_præsentation_NY.pptx" id="{F225C3D9-54A2-41A8-B59D-90E02AD516F3}" vid="{1B229B9F-3442-4200-B7ED-EC24C57F55EC}"/>
    </a:ext>
  </a:extLst>
</a:theme>
</file>

<file path=ppt/theme/theme3.xml><?xml version="1.0" encoding="utf-8"?>
<a:theme xmlns:a="http://schemas.openxmlformats.org/drawingml/2006/main" name="Dansk Erhverv 16:9">
  <a:themeElements>
    <a:clrScheme name="Dansk Erhverv">
      <a:dk1>
        <a:sysClr val="windowText" lastClr="000000"/>
      </a:dk1>
      <a:lt1>
        <a:sysClr val="window" lastClr="FFFFFF"/>
      </a:lt1>
      <a:dk2>
        <a:srgbClr val="FF4935"/>
      </a:dk2>
      <a:lt2>
        <a:srgbClr val="E6EBEF"/>
      </a:lt2>
      <a:accent1>
        <a:srgbClr val="2A18CC"/>
      </a:accent1>
      <a:accent2>
        <a:srgbClr val="4FC9F9"/>
      </a:accent2>
      <a:accent3>
        <a:srgbClr val="D3D9E0"/>
      </a:accent3>
      <a:accent4>
        <a:srgbClr val="A0A9AC"/>
      </a:accent4>
      <a:accent5>
        <a:srgbClr val="3A4750"/>
      </a:accent5>
      <a:accent6>
        <a:srgbClr val="F89312"/>
      </a:accent6>
      <a:hlink>
        <a:srgbClr val="FF4935"/>
      </a:hlink>
      <a:folHlink>
        <a:srgbClr val="2A18CC"/>
      </a:folHlink>
    </a:clrScheme>
    <a:fontScheme name="Dansk Erhverv">
      <a:majorFont>
        <a:latin typeface="GT America Black"/>
        <a:ea typeface=""/>
        <a:cs typeface=""/>
      </a:majorFont>
      <a:minorFont>
        <a:latin typeface="GT Amer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ansk Erhverv PowerPoint Skabelon 16-9.pptx" id="{D06AE3DA-DBED-4DF3-947F-1A2C4181CD9D}" vid="{7FFD6CA0-7164-4909-A796-A1F92300630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4-3 ATV PowerPoint skabelon</Template>
  <TotalTime>3378</TotalTime>
  <Words>973</Words>
  <Application>Microsoft Office PowerPoint</Application>
  <PresentationFormat>Widescreen</PresentationFormat>
  <Paragraphs>169</Paragraphs>
  <Slides>14</Slides>
  <Notes>14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16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14</vt:i4>
      </vt:variant>
      <vt:variant>
        <vt:lpstr>Brugerdefinerede slideshow</vt:lpstr>
      </vt:variant>
      <vt:variant>
        <vt:i4>1</vt:i4>
      </vt:variant>
    </vt:vector>
  </HeadingPairs>
  <TitlesOfParts>
    <vt:vector size="35" baseType="lpstr">
      <vt:lpstr>Arial</vt:lpstr>
      <vt:lpstr>Calibri</vt:lpstr>
      <vt:lpstr>Calibri Light</vt:lpstr>
      <vt:lpstr>GT America</vt:lpstr>
      <vt:lpstr>GT America Black</vt:lpstr>
      <vt:lpstr>GT America Bold</vt:lpstr>
      <vt:lpstr>GT America Medium</vt:lpstr>
      <vt:lpstr>Gunar</vt:lpstr>
      <vt:lpstr>Gunar </vt:lpstr>
      <vt:lpstr>Gunar  4</vt:lpstr>
      <vt:lpstr>Gunar Bold</vt:lpstr>
      <vt:lpstr>Gunar Bold Italic</vt:lpstr>
      <vt:lpstr>Gunar ExtraBold</vt:lpstr>
      <vt:lpstr>SEAS NVE Sans Book</vt:lpstr>
      <vt:lpstr>Times New Roman</vt:lpstr>
      <vt:lpstr>Wingdings</vt:lpstr>
      <vt:lpstr>Akademiet for de Tekniske Videnskaber</vt:lpstr>
      <vt:lpstr>1_Akademiet for de Tekniske Videnskaber</vt:lpstr>
      <vt:lpstr>Dansk Erhverv 16:9</vt:lpstr>
      <vt:lpstr>Office Theme</vt:lpstr>
      <vt:lpstr>DANMARK 2030</vt:lpstr>
      <vt:lpstr>DANMARK 2030</vt:lpstr>
      <vt:lpstr>DANMARK 2030</vt:lpstr>
      <vt:lpstr>10 analyser af science &amp; engineerings betydning for Danmark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Kortlægning af danmarks science &amp; engineering-økosystem</vt:lpstr>
      <vt:lpstr>anbefalingskatalog</vt:lpstr>
      <vt:lpstr>Gør Danmark til en af verdens FEM førende S&amp;E-regioner i 2030</vt:lpstr>
      <vt:lpstr>Brugerdefineret slideshow 1</vt:lpstr>
    </vt:vector>
  </TitlesOfParts>
  <Company>ATV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Andreas Strøander Pedersen</dc:creator>
  <cp:lastModifiedBy>Abeline Bentzon-Tarp</cp:lastModifiedBy>
  <cp:revision>34</cp:revision>
  <dcterms:created xsi:type="dcterms:W3CDTF">2021-10-26T12:17:01Z</dcterms:created>
  <dcterms:modified xsi:type="dcterms:W3CDTF">2021-11-19T12:15:15Z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