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  <p:sldMasterId id="2147483675" r:id="rId2"/>
    <p:sldMasterId id="2147483686" r:id="rId3"/>
  </p:sldMasterIdLst>
  <p:notesMasterIdLst>
    <p:notesMasterId r:id="rId5"/>
  </p:notesMasterIdLst>
  <p:sldIdLst>
    <p:sldId id="390" r:id="rId4"/>
  </p:sldIdLst>
  <p:sldSz cx="12192000" cy="6858000"/>
  <p:notesSz cx="6797675" cy="9926638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Diplomacy Office Bold" panose="020B0604020202020204" charset="0"/>
      <p:bold r:id="rId10"/>
    </p:embeddedFont>
    <p:embeddedFont>
      <p:font typeface="Georgia" panose="02040502050405020303" pitchFamily="18" charset="0"/>
      <p:regular r:id="rId11"/>
      <p:bold r:id="rId12"/>
      <p:italic r:id="rId13"/>
      <p:boldItalic r:id="rId14"/>
    </p:embeddedFont>
    <p:embeddedFont>
      <p:font typeface="Noto Sans" panose="020B0604020202020204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0602528C-885B-40D9-976D-5F9C342D897B}">
          <p14:sldIdLst>
            <p14:sldId id="3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56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sten Nørgaard" initials="K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2020"/>
    <a:srgbClr val="317D8F"/>
    <a:srgbClr val="FFFFFF"/>
    <a:srgbClr val="3D3935"/>
    <a:srgbClr val="DDC9AE"/>
    <a:srgbClr val="898989"/>
    <a:srgbClr val="F37C19"/>
    <a:srgbClr val="A3B118"/>
    <a:srgbClr val="149BEA"/>
    <a:srgbClr val="0D0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yst layout 1 - Markerin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49" autoAdjust="0"/>
    <p:restoredTop sz="93792" autoAdjust="0"/>
  </p:normalViewPr>
  <p:slideViewPr>
    <p:cSldViewPr snapToGrid="0" snapToObjects="1">
      <p:cViewPr varScale="1">
        <p:scale>
          <a:sx n="62" d="100"/>
          <a:sy n="62" d="100"/>
        </p:scale>
        <p:origin x="648" y="56"/>
      </p:cViewPr>
      <p:guideLst>
        <p:guide orient="horz" pos="4056"/>
        <p:guide pos="288"/>
        <p:guide pos="7296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font10.fntdata"/><Relationship Id="rId23" Type="http://schemas.openxmlformats.org/officeDocument/2006/relationships/tableStyles" Target="tableStyles.xml"/><Relationship Id="rId10" Type="http://schemas.openxmlformats.org/officeDocument/2006/relationships/font" Target="fonts/font5.fntdata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3169" tIns="46586" rIns="93169" bIns="46586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3169" tIns="46586" rIns="93169" bIns="46586" rtlCol="0"/>
          <a:lstStyle>
            <a:lvl1pPr algn="r">
              <a:defRPr sz="1200"/>
            </a:lvl1pPr>
          </a:lstStyle>
          <a:p>
            <a:fld id="{CE3F90DC-1ECC-4ED6-B611-58526502A771}" type="datetimeFigureOut">
              <a:rPr lang="da-DK" smtClean="0"/>
              <a:t>31-05-2023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9" tIns="46586" rIns="93169" bIns="46586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3169" tIns="46586" rIns="93169" bIns="46586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3169" tIns="46586" rIns="93169" bIns="46586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3169" tIns="46586" rIns="93169" bIns="46586" rtlCol="0" anchor="b"/>
          <a:lstStyle>
            <a:lvl1pPr algn="r">
              <a:defRPr sz="1200"/>
            </a:lvl1pPr>
          </a:lstStyle>
          <a:p>
            <a:fld id="{A6D407F0-5BCE-4A7C-8BFD-B7CCA190522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890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3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Name</a:t>
            </a:r>
            <a:r>
              <a:rPr lang="da-DK" dirty="0"/>
              <a:t> and date</a:t>
            </a:r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</p:spPr>
        <p:txBody>
          <a:bodyPr tIns="2988000"/>
          <a:lstStyle>
            <a:lvl1pPr marL="0" indent="0" algn="ctr">
              <a:buNone/>
              <a:defRPr sz="1000" baseline="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full</a:t>
            </a:r>
            <a:r>
              <a:rPr lang="da-DK"/>
              <a:t> page </a:t>
            </a:r>
            <a:r>
              <a:rPr lang="da-DK" err="1"/>
              <a:t>picture</a:t>
            </a:r>
            <a:r>
              <a:rPr lang="da-DK"/>
              <a:t> by </a:t>
            </a:r>
            <a:br>
              <a:rPr lang="da-DK"/>
            </a:b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2050" y="342901"/>
            <a:ext cx="4167450" cy="6197600"/>
          </a:xfrm>
          <a:solidFill>
            <a:schemeClr val="bg1"/>
          </a:solidFill>
        </p:spPr>
        <p:txBody>
          <a:bodyPr lIns="360000" tIns="1188000" rIns="360000" bIns="324000" anchor="b" anchorCtr="0"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550" y="698500"/>
            <a:ext cx="3505200" cy="69214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66565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96CEF-E417-4243-BAE5-6852A7D8842C}" type="datetime2">
              <a:rPr lang="da-DK" smtClean="0"/>
              <a:t>31. maj 2023</a:t>
            </a:fld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Picture 2" descr="O:\02 Billed- og logo arkiv\LOGOer\ICDK SV Logo.jpeg">
            <a:extLst>
              <a:ext uri="{FF2B5EF4-FFF2-40B4-BE49-F238E27FC236}">
                <a16:creationId xmlns:a16="http://schemas.microsoft.com/office/drawing/2014/main" id="{5A3DD6C1-C854-44A5-9E33-057A4E5F23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00" y="6342268"/>
            <a:ext cx="1919550" cy="24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/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11" name="Pladsholder til tekst 3"/>
          <p:cNvSpPr>
            <a:spLocks noGrp="1"/>
          </p:cNvSpPr>
          <p:nvPr>
            <p:ph type="body" sz="quarter" idx="16"/>
          </p:nvPr>
        </p:nvSpPr>
        <p:spPr>
          <a:xfrm>
            <a:off x="1701800" y="1814088"/>
            <a:ext cx="4540250" cy="310081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5500">
                <a:solidFill>
                  <a:schemeClr val="accent3"/>
                </a:solidFill>
                <a:latin typeface="+mj-lt"/>
              </a:defRPr>
            </a:lvl1pPr>
            <a:lvl2pPr marL="266700" indent="0">
              <a:buNone/>
              <a:defRPr sz="6600">
                <a:solidFill>
                  <a:schemeClr val="tx2"/>
                </a:solidFill>
                <a:latin typeface="+mj-lt"/>
              </a:defRPr>
            </a:lvl2pPr>
            <a:lvl3pPr marL="520700" indent="0">
              <a:buNone/>
              <a:defRPr sz="6600">
                <a:solidFill>
                  <a:schemeClr val="tx2"/>
                </a:solidFill>
                <a:latin typeface="+mj-lt"/>
              </a:defRPr>
            </a:lvl3pPr>
            <a:lvl4pPr marL="774700" indent="0">
              <a:buNone/>
              <a:defRPr sz="6600">
                <a:solidFill>
                  <a:schemeClr val="tx2"/>
                </a:solidFill>
                <a:latin typeface="+mj-lt"/>
              </a:defRPr>
            </a:lvl4pPr>
            <a:lvl5pPr marL="1028700" indent="0">
              <a:buNone/>
              <a:defRPr sz="6600">
                <a:solidFill>
                  <a:schemeClr val="tx2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7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159554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6471801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1943430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1-Red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4540250" cy="431800"/>
          </a:xfrm>
        </p:spPr>
        <p:txBody>
          <a:bodyPr anchor="b" anchorCtr="0"/>
          <a:lstStyle>
            <a:lvl1pPr marL="0" indent="0">
              <a:buNone/>
              <a:defRPr sz="13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701800" y="1814088"/>
            <a:ext cx="4540250" cy="3100812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4181221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1826388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2565135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2828224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2-Red-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800" y="2641600"/>
            <a:ext cx="6350000" cy="2413000"/>
          </a:xfrm>
        </p:spPr>
        <p:txBody>
          <a:bodyPr wrap="square" anchor="t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63500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8407400" y="0"/>
            <a:ext cx="3784600" cy="6858000"/>
          </a:xfrm>
        </p:spPr>
        <p:txBody>
          <a:bodyPr tIns="43200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a-DK" err="1"/>
              <a:t>Insert</a:t>
            </a:r>
            <a:r>
              <a:rPr lang="da-DK"/>
              <a:t> </a:t>
            </a:r>
            <a:r>
              <a:rPr lang="da-DK" err="1"/>
              <a:t>picture</a:t>
            </a:r>
            <a:r>
              <a:rPr lang="da-DK"/>
              <a:t> by </a:t>
            </a:r>
            <a:r>
              <a:rPr lang="da-DK" err="1"/>
              <a:t>clicking</a:t>
            </a:r>
            <a:r>
              <a:rPr lang="da-DK"/>
              <a:t> the </a:t>
            </a:r>
            <a:r>
              <a:rPr lang="da-DK" err="1"/>
              <a:t>icon</a:t>
            </a:r>
            <a:r>
              <a:rPr lang="da-DK"/>
              <a:t> </a:t>
            </a:r>
            <a:r>
              <a:rPr lang="da-DK" err="1"/>
              <a:t>below</a:t>
            </a:r>
            <a:r>
              <a:rPr lang="da-DK"/>
              <a:t>: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2064913"/>
            <a:ext cx="6350000" cy="576687"/>
          </a:xfrm>
        </p:spPr>
        <p:txBody>
          <a:bodyPr>
            <a:normAutofit/>
          </a:bodyPr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2004883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 err="1"/>
              <a:t>Name</a:t>
            </a:r>
            <a:r>
              <a:rPr lang="da-DK" dirty="0"/>
              <a:t> and date</a:t>
            </a: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 dirty="0" err="1"/>
              <a:t>text</a:t>
            </a:r>
            <a:endParaRPr lang="da-DK" dirty="0"/>
          </a:p>
        </p:txBody>
      </p:sp>
      <p:sp>
        <p:nvSpPr>
          <p:cNvPr id="8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955082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908" y="2431719"/>
            <a:ext cx="11168184" cy="1000132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5455"/>
              </a:lnSpc>
              <a:defRPr sz="5333" cap="all" baseline="0">
                <a:solidFill>
                  <a:schemeClr val="accent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 noProof="0" dirty="0"/>
              <a:t>Write your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1908" y="3707741"/>
            <a:ext cx="11168184" cy="369332"/>
          </a:xfrm>
        </p:spPr>
        <p:txBody>
          <a:bodyPr>
            <a:spAutoFit/>
          </a:bodyPr>
          <a:lstStyle>
            <a:lvl1pPr algn="ctr">
              <a:defRPr sz="2400" b="0" cap="all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966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write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29754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62" y="575177"/>
            <a:ext cx="11519877" cy="58135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Click to write your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6551" y="215901"/>
            <a:ext cx="11518900" cy="328295"/>
          </a:xfrm>
        </p:spPr>
        <p:txBody>
          <a:bodyPr/>
          <a:lstStyle>
            <a:lvl1pPr>
              <a:defRPr sz="2133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957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62" y="215901"/>
            <a:ext cx="11519877" cy="58135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Click to write your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6551" y="828238"/>
            <a:ext cx="11518900" cy="328295"/>
          </a:xfrm>
        </p:spPr>
        <p:txBody>
          <a:bodyPr/>
          <a:lstStyle>
            <a:lvl1pPr>
              <a:defRPr sz="2133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948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lin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3080188"/>
            <a:ext cx="11519876" cy="697627"/>
          </a:xfrm>
        </p:spPr>
        <p:txBody>
          <a:bodyPr anchor="ctr" anchorCtr="1"/>
          <a:lstStyle>
            <a:lvl1pPr algn="ctr">
              <a:defRPr sz="4533" baseline="0">
                <a:latin typeface="Georgia" pitchFamily="18" charset="0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End.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71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2681367"/>
            <a:ext cx="11519876" cy="1231107"/>
          </a:xfrm>
        </p:spPr>
        <p:txBody>
          <a:bodyPr anchor="ctr" anchorCtr="1"/>
          <a:lstStyle>
            <a:lvl1pPr algn="ctr">
              <a:defRPr sz="8000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One company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10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1972191"/>
            <a:ext cx="11519876" cy="2913619"/>
          </a:xfrm>
        </p:spPr>
        <p:txBody>
          <a:bodyPr anchor="ctr" anchorCtr="1"/>
          <a:lstStyle>
            <a:lvl1pPr algn="ctr">
              <a:defRPr sz="18666" b="0"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50%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7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1453724"/>
            <a:ext cx="11519876" cy="2913619"/>
          </a:xfrm>
        </p:spPr>
        <p:txBody>
          <a:bodyPr anchor="ctr" anchorCtr="1"/>
          <a:lstStyle>
            <a:lvl1pPr algn="ctr">
              <a:defRPr sz="18666" b="0"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50%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062" y="3965577"/>
            <a:ext cx="11519877" cy="656591"/>
          </a:xfrm>
        </p:spPr>
        <p:txBody>
          <a:bodyPr/>
          <a:lstStyle>
            <a:lvl1pPr algn="ctr">
              <a:defRPr sz="4267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Fully engaged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5566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dy Level One…"/>
          <p:cNvSpPr>
            <a:spLocks noGrp="1"/>
          </p:cNvSpPr>
          <p:nvPr>
            <p:ph type="body" idx="1"/>
          </p:nvPr>
        </p:nvSpPr>
        <p:spPr>
          <a:xfrm>
            <a:off x="422403" y="1749631"/>
            <a:ext cx="11347201" cy="39410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Title Text"/>
          <p:cNvSpPr>
            <a:spLocks noGrp="1"/>
          </p:cNvSpPr>
          <p:nvPr>
            <p:ph type="title"/>
          </p:nvPr>
        </p:nvSpPr>
        <p:spPr>
          <a:xfrm>
            <a:off x="422403" y="687229"/>
            <a:ext cx="11347201" cy="5218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1442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701800" y="5911850"/>
            <a:ext cx="8966200" cy="431800"/>
          </a:xfrm>
        </p:spPr>
        <p:txBody>
          <a:bodyPr anchor="b" anchorCtr="0"/>
          <a:lstStyle>
            <a:lvl1pPr marL="0" indent="0"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Name and date</a:t>
            </a:r>
            <a:endParaRPr lang="da-DK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701800" y="3881013"/>
            <a:ext cx="8966200" cy="7862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7" name="Pladsholder til tekst 6"/>
          <p:cNvSpPr>
            <a:spLocks noGrp="1"/>
          </p:cNvSpPr>
          <p:nvPr>
            <p:ph type="body" sz="quarter" idx="15" hasCustomPrompt="1"/>
          </p:nvPr>
        </p:nvSpPr>
        <p:spPr>
          <a:xfrm>
            <a:off x="1701800" y="1568450"/>
            <a:ext cx="8966200" cy="2312988"/>
          </a:xfrm>
        </p:spPr>
        <p:txBody>
          <a:bodyPr anchor="b" anchorCtr="0"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  <a:lvl3pPr marL="520700" indent="0">
              <a:buNone/>
              <a:defRPr/>
            </a:lvl3pPr>
            <a:lvl4pPr marL="774700" indent="0">
              <a:buNone/>
              <a:defRPr/>
            </a:lvl4pPr>
            <a:lvl5pPr marL="1028700" indent="0">
              <a:buNone/>
              <a:defRPr/>
            </a:lvl5pPr>
          </a:lstStyle>
          <a:p>
            <a:pPr lvl="0"/>
            <a:r>
              <a:rPr lang="da-DK"/>
              <a:t>text</a:t>
            </a:r>
            <a:endParaRPr lang="da-DK" dirty="0"/>
          </a:p>
        </p:txBody>
      </p:sp>
      <p:sp>
        <p:nvSpPr>
          <p:cNvPr id="11" name="Pladsholder til indhold 5"/>
          <p:cNvSpPr>
            <a:spLocks noGrp="1"/>
          </p:cNvSpPr>
          <p:nvPr>
            <p:ph sz="quarter" idx="16" hasCustomPrompt="1"/>
          </p:nvPr>
        </p:nvSpPr>
        <p:spPr>
          <a:xfrm>
            <a:off x="463550" y="349250"/>
            <a:ext cx="5981700" cy="1028700"/>
          </a:xfrm>
        </p:spPr>
        <p:txBody>
          <a:bodyPr/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Download logo from visualidentity.um.dk and </a:t>
            </a:r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here</a:t>
            </a:r>
            <a:r>
              <a:rPr lang="da-DK" dirty="0"/>
              <a:t> by </a:t>
            </a:r>
            <a:r>
              <a:rPr lang="da-DK" dirty="0" err="1"/>
              <a:t>clicking</a:t>
            </a:r>
            <a:r>
              <a:rPr lang="da-DK" dirty="0"/>
              <a:t> the image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, or </a:t>
            </a:r>
            <a:r>
              <a:rPr lang="da-DK" dirty="0" err="1"/>
              <a:t>draging</a:t>
            </a:r>
            <a:r>
              <a:rPr lang="da-DK" dirty="0"/>
              <a:t> the file to </a:t>
            </a:r>
            <a:r>
              <a:rPr lang="da-DK" dirty="0" err="1"/>
              <a:t>this</a:t>
            </a:r>
            <a:r>
              <a:rPr lang="da-DK" dirty="0"/>
              <a:t> placeholder. Be sure to </a:t>
            </a:r>
            <a:r>
              <a:rPr lang="da-DK" dirty="0" err="1"/>
              <a:t>align</a:t>
            </a:r>
            <a:r>
              <a:rPr lang="da-DK" dirty="0"/>
              <a:t> the logo with the </a:t>
            </a:r>
            <a:r>
              <a:rPr lang="da-DK" dirty="0" err="1"/>
              <a:t>yellow</a:t>
            </a:r>
            <a:r>
              <a:rPr lang="da-DK" dirty="0"/>
              <a:t> guides.</a:t>
            </a:r>
          </a:p>
        </p:txBody>
      </p:sp>
    </p:spTree>
    <p:extLst>
      <p:ext uri="{BB962C8B-B14F-4D97-AF65-F5344CB8AC3E}">
        <p14:creationId xmlns:p14="http://schemas.microsoft.com/office/powerpoint/2010/main" val="36531838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1908" y="2431719"/>
            <a:ext cx="11168184" cy="1000132"/>
          </a:xfr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5455"/>
              </a:lnSpc>
              <a:defRPr sz="5333" cap="all" baseline="0">
                <a:solidFill>
                  <a:schemeClr val="accent2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GB" noProof="0" dirty="0"/>
              <a:t>Write your title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1908" y="3707741"/>
            <a:ext cx="11168184" cy="369332"/>
          </a:xfrm>
        </p:spPr>
        <p:txBody>
          <a:bodyPr>
            <a:spAutoFit/>
          </a:bodyPr>
          <a:lstStyle>
            <a:lvl1pPr algn="ctr">
              <a:defRPr sz="2400" b="0" cap="all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266448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Click to write your title here</a:t>
            </a:r>
          </a:p>
        </p:txBody>
      </p:sp>
    </p:spTree>
    <p:extLst>
      <p:ext uri="{BB962C8B-B14F-4D97-AF65-F5344CB8AC3E}">
        <p14:creationId xmlns:p14="http://schemas.microsoft.com/office/powerpoint/2010/main" val="301181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62" y="575177"/>
            <a:ext cx="11519877" cy="58135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Click to write your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6551" y="215901"/>
            <a:ext cx="11518900" cy="328295"/>
          </a:xfrm>
        </p:spPr>
        <p:txBody>
          <a:bodyPr/>
          <a:lstStyle>
            <a:lvl1pPr>
              <a:defRPr sz="2133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6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062" y="215901"/>
            <a:ext cx="11519877" cy="581356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GB" noProof="0" dirty="0"/>
              <a:t>Click to write your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36551" y="828238"/>
            <a:ext cx="11518900" cy="328295"/>
          </a:xfrm>
        </p:spPr>
        <p:txBody>
          <a:bodyPr/>
          <a:lstStyle>
            <a:lvl1pPr>
              <a:defRPr sz="2133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334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16" imgH="216" progId="TCLayout.ActiveDocument.1">
                  <p:embed/>
                </p:oleObj>
              </mc:Choice>
              <mc:Fallback>
                <p:oleObj name="think-cell Slide" r:id="rId3" imgW="216" imgH="216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4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chline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3080188"/>
            <a:ext cx="11519876" cy="697627"/>
          </a:xfrm>
        </p:spPr>
        <p:txBody>
          <a:bodyPr anchor="ctr" anchorCtr="1"/>
          <a:lstStyle>
            <a:lvl1pPr algn="ctr">
              <a:defRPr sz="4533" baseline="0">
                <a:latin typeface="Georgia" pitchFamily="18" charset="0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End.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57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2681367"/>
            <a:ext cx="11519876" cy="1231107"/>
          </a:xfrm>
        </p:spPr>
        <p:txBody>
          <a:bodyPr anchor="ctr" anchorCtr="1"/>
          <a:lstStyle>
            <a:lvl1pPr algn="ctr">
              <a:defRPr sz="8000" b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One company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9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1972191"/>
            <a:ext cx="11519876" cy="2913619"/>
          </a:xfrm>
        </p:spPr>
        <p:txBody>
          <a:bodyPr anchor="ctr" anchorCtr="1"/>
          <a:lstStyle>
            <a:lvl1pPr algn="ctr">
              <a:defRPr sz="18666" b="0"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50%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764706"/>
            <a:ext cx="12192000" cy="86407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en-GB" sz="2400" dirty="0" err="1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mber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336063" y="1453724"/>
            <a:ext cx="11519876" cy="2913619"/>
          </a:xfrm>
        </p:spPr>
        <p:txBody>
          <a:bodyPr anchor="ctr" anchorCtr="1"/>
          <a:lstStyle>
            <a:lvl1pPr algn="ctr">
              <a:defRPr sz="18666" b="0" baseline="0">
                <a:solidFill>
                  <a:schemeClr val="accent3">
                    <a:lumMod val="75000"/>
                  </a:schemeClr>
                </a:solidFill>
                <a:latin typeface="+mn-lt"/>
              </a:defRPr>
            </a:lvl1pPr>
            <a:lvl2pPr algn="ctr">
              <a:defRPr sz="4533">
                <a:latin typeface="Georgia" pitchFamily="18" charset="0"/>
              </a:defRPr>
            </a:lvl2pPr>
            <a:lvl3pPr algn="ctr">
              <a:defRPr sz="4533">
                <a:latin typeface="Georgia" pitchFamily="18" charset="0"/>
              </a:defRPr>
            </a:lvl3pPr>
            <a:lvl4pPr algn="ctr">
              <a:defRPr sz="3600">
                <a:latin typeface="Georgia" pitchFamily="18" charset="0"/>
              </a:defRPr>
            </a:lvl4pPr>
            <a:lvl5pPr algn="ctr">
              <a:defRPr sz="3600">
                <a:latin typeface="Georgia" pitchFamily="18" charset="0"/>
              </a:defRPr>
            </a:lvl5pPr>
          </a:lstStyle>
          <a:p>
            <a:pPr lvl="0"/>
            <a:r>
              <a:rPr lang="en-GB" noProof="0" dirty="0"/>
              <a:t>50%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6062" y="3965577"/>
            <a:ext cx="11519877" cy="656591"/>
          </a:xfrm>
        </p:spPr>
        <p:txBody>
          <a:bodyPr/>
          <a:lstStyle>
            <a:lvl1pPr algn="ctr">
              <a:defRPr sz="4267" cap="all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Fully engaged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204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ody Level One…"/>
          <p:cNvSpPr>
            <a:spLocks noGrp="1"/>
          </p:cNvSpPr>
          <p:nvPr>
            <p:ph type="body" idx="1"/>
          </p:nvPr>
        </p:nvSpPr>
        <p:spPr>
          <a:xfrm>
            <a:off x="422403" y="1749631"/>
            <a:ext cx="11347201" cy="394105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Title Text"/>
          <p:cNvSpPr>
            <a:spLocks noGrp="1"/>
          </p:cNvSpPr>
          <p:nvPr>
            <p:ph type="title"/>
          </p:nvPr>
        </p:nvSpPr>
        <p:spPr>
          <a:xfrm>
            <a:off x="422403" y="687229"/>
            <a:ext cx="11347201" cy="52188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83399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8B424-1804-4198-BC36-4DE00ED3759F}" type="datetime2">
              <a:rPr lang="da-DK" smtClean="0"/>
              <a:t>31. maj 2023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440000"/>
            <a:ext cx="539750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B789E-A08F-450A-9A35-2781C6296BCF}" type="datetime2">
              <a:rPr lang="da-DK" smtClean="0"/>
              <a:t>31. maj 2023</a:t>
            </a:fld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 dirty="0"/>
          </a:p>
        </p:txBody>
      </p:sp>
      <p:pic>
        <p:nvPicPr>
          <p:cNvPr id="9" name="Picture 2" descr="O:\02 Billed- og logo arkiv\LOGOer\ICDK SV Logo.jpeg">
            <a:extLst>
              <a:ext uri="{FF2B5EF4-FFF2-40B4-BE49-F238E27FC236}">
                <a16:creationId xmlns:a16="http://schemas.microsoft.com/office/drawing/2014/main" id="{CE41D252-F90B-4646-9E1F-FD269E94619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000" y="6342268"/>
            <a:ext cx="1919550" cy="24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Lar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3036995" cy="468775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021873" y="1440000"/>
            <a:ext cx="7535127" cy="4687750"/>
          </a:xfrm>
        </p:spPr>
        <p:txBody>
          <a:bodyPr/>
          <a:lstStyle>
            <a:lvl1pPr marL="0" indent="0" algn="ctr">
              <a:buNone/>
              <a:defRPr sz="1000" baseline="0"/>
            </a:lvl1pPr>
          </a:lstStyle>
          <a:p>
            <a:pPr lvl="0"/>
            <a:r>
              <a:rPr lang="da-DK"/>
              <a:t>Insert image or diagram here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0CDE8-A24D-45F1-9284-F711EE7A9986}" type="datetime2">
              <a:rPr lang="da-DK" smtClean="0"/>
              <a:t>31. maj 2023</a:t>
            </a:fld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519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5259650" cy="864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F8119-0580-4F10-AB0F-7C8DDFAF86A1}" type="datetime2">
              <a:rPr lang="da-DK" smtClean="0"/>
              <a:t>31. maj 2023</a:t>
            </a:fld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5" hasCustomPrompt="1"/>
          </p:nvPr>
        </p:nvSpPr>
        <p:spPr>
          <a:xfrm>
            <a:off x="6375400" y="0"/>
            <a:ext cx="5816600" cy="6858000"/>
          </a:xfrm>
        </p:spPr>
        <p:txBody>
          <a:bodyPr tIns="432000"/>
          <a:lstStyle>
            <a:lvl1pPr marL="0" indent="0" algn="ctr">
              <a:buNone/>
              <a:defRPr sz="1000"/>
            </a:lvl1pPr>
          </a:lstStyle>
          <a:p>
            <a:r>
              <a:rPr lang="da-DK" dirty="0" err="1"/>
              <a:t>Insert</a:t>
            </a:r>
            <a:r>
              <a:rPr lang="da-DK" dirty="0"/>
              <a:t> image by </a:t>
            </a:r>
            <a:r>
              <a:rPr lang="da-DK" dirty="0" err="1"/>
              <a:t>clicking</a:t>
            </a:r>
            <a:r>
              <a:rPr lang="da-DK" dirty="0"/>
              <a:t> the </a:t>
            </a:r>
            <a:r>
              <a:rPr lang="da-DK" dirty="0" err="1"/>
              <a:t>icon</a:t>
            </a:r>
            <a:r>
              <a:rPr lang="da-DK" dirty="0"/>
              <a:t> </a:t>
            </a:r>
            <a:r>
              <a:rPr lang="da-DK" dirty="0" err="1"/>
              <a:t>below</a:t>
            </a:r>
            <a:r>
              <a:rPr lang="da-DK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8817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White Content Sing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0D51E-8901-4FCE-9353-A00E8CD25C4E}" type="datetime2">
              <a:rPr lang="da-DK" smtClean="0"/>
              <a:t>31. maj 2023</a:t>
            </a:fld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0682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White Content Doub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6000" y="1440000"/>
            <a:ext cx="525965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0" y="1440000"/>
            <a:ext cx="5397500" cy="46877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1F7B4-6290-4E0B-8F45-B5B9F96B969E}" type="datetime2">
              <a:rPr lang="da-DK" smtClean="0"/>
              <a:t>31. maj 2023</a:t>
            </a:fld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3605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tif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oleObject" Target="../embeddings/oleObject1.bin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oleObject" Target="../embeddings/oleObject9.bin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ags" Target="../tags/tag9.xml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000" y="576001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000" y="1440000"/>
            <a:ext cx="10981000" cy="46687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7900" y="6356350"/>
            <a:ext cx="30054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458AAEB-F33E-4568-AA25-FD5F6FEEAD2C}" type="datetime2">
              <a:rPr lang="da-DK" smtClean="0"/>
              <a:t>31. maj 2023</a:t>
            </a:fld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6500" y="6356350"/>
            <a:ext cx="12405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541A5623-8BC0-894C-8341-F8320F82FFC8}" type="slidenum">
              <a:rPr lang="da-DK" smtClean="0"/>
              <a:pPr/>
              <a:t>‹nr.›</a:t>
            </a:fld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85579D-CF53-4E62-A8CB-F5DE848BCBC1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22" y="6341316"/>
            <a:ext cx="245184" cy="24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0" r:id="rId4"/>
    <p:sldLayoutId id="2147483652" r:id="rId5"/>
    <p:sldLayoutId id="2147483672" r:id="rId6"/>
    <p:sldLayoutId id="2147483662" r:id="rId7"/>
    <p:sldLayoutId id="2147483673" r:id="rId8"/>
    <p:sldLayoutId id="2147483674" r:id="rId9"/>
    <p:sldLayoutId id="2147483667" r:id="rId10"/>
    <p:sldLayoutId id="2147483655" r:id="rId11"/>
    <p:sldLayoutId id="2147483660" r:id="rId12"/>
    <p:sldLayoutId id="2147483669" r:id="rId13"/>
    <p:sldLayoutId id="2147483670" r:id="rId14"/>
    <p:sldLayoutId id="2147483671" r:id="rId15"/>
    <p:sldLayoutId id="2147483668" r:id="rId16"/>
    <p:sldLayoutId id="2147483661" r:id="rId17"/>
    <p:sldLayoutId id="2147483664" r:id="rId18"/>
    <p:sldLayoutId id="2147483663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749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03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28600" algn="l" defTabSz="914400" rtl="0" eaLnBrk="1" latinLnBrk="0" hangingPunct="1">
        <a:lnSpc>
          <a:spcPct val="90000"/>
        </a:lnSpc>
        <a:spcBef>
          <a:spcPts val="850"/>
        </a:spcBef>
        <a:buFont typeface="Wingdings" panose="05000000000000000000" pitchFamily="2" charset="2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" userDrawn="1">
          <p15:clr>
            <a:srgbClr val="FDE53C"/>
          </p15:clr>
        </p15:guide>
        <p15:guide id="2" orient="horz" pos="216" userDrawn="1">
          <p15:clr>
            <a:srgbClr val="FDE53C"/>
          </p15:clr>
        </p15:guide>
        <p15:guide id="3" orient="horz" pos="868" userDrawn="1">
          <p15:clr>
            <a:srgbClr val="FDE53C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3534" y="356667"/>
            <a:ext cx="11522405" cy="86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/>
              <a:t>Click to write your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535" y="1628776"/>
            <a:ext cx="11522405" cy="2393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33534" y="1206277"/>
            <a:ext cx="11524935" cy="0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42"/>
          <p:cNvGrpSpPr>
            <a:grpSpLocks/>
          </p:cNvGrpSpPr>
          <p:nvPr/>
        </p:nvGrpSpPr>
        <p:grpSpPr bwMode="auto">
          <a:xfrm>
            <a:off x="336062" y="-206375"/>
            <a:ext cx="242277" cy="152400"/>
            <a:chOff x="315" y="-144"/>
            <a:chExt cx="124" cy="96"/>
          </a:xfrm>
        </p:grpSpPr>
        <p:sp>
          <p:nvSpPr>
            <p:cNvPr id="19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20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grpSp>
        <p:nvGrpSpPr>
          <p:cNvPr id="10" name="Group 145"/>
          <p:cNvGrpSpPr>
            <a:grpSpLocks/>
          </p:cNvGrpSpPr>
          <p:nvPr/>
        </p:nvGrpSpPr>
        <p:grpSpPr bwMode="auto">
          <a:xfrm flipH="1">
            <a:off x="11613662" y="-206375"/>
            <a:ext cx="242277" cy="152400"/>
            <a:chOff x="315" y="-144"/>
            <a:chExt cx="124" cy="96"/>
          </a:xfrm>
        </p:grpSpPr>
        <p:sp>
          <p:nvSpPr>
            <p:cNvPr id="22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23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sp>
        <p:nvSpPr>
          <p:cNvPr id="24" name="Line 148"/>
          <p:cNvSpPr>
            <a:spLocks noChangeShapeType="1"/>
          </p:cNvSpPr>
          <p:nvPr/>
        </p:nvSpPr>
        <p:spPr bwMode="auto">
          <a:xfrm>
            <a:off x="6096000" y="-250826"/>
            <a:ext cx="0" cy="1968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en-GB" sz="2400" noProof="0" dirty="0"/>
          </a:p>
        </p:txBody>
      </p:sp>
      <p:grpSp>
        <p:nvGrpSpPr>
          <p:cNvPr id="13" name="Group 142"/>
          <p:cNvGrpSpPr>
            <a:grpSpLocks/>
          </p:cNvGrpSpPr>
          <p:nvPr/>
        </p:nvGrpSpPr>
        <p:grpSpPr bwMode="auto">
          <a:xfrm>
            <a:off x="336062" y="-206375"/>
            <a:ext cx="242277" cy="152400"/>
            <a:chOff x="315" y="-144"/>
            <a:chExt cx="124" cy="96"/>
          </a:xfrm>
        </p:grpSpPr>
        <p:sp>
          <p:nvSpPr>
            <p:cNvPr id="26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27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grpSp>
        <p:nvGrpSpPr>
          <p:cNvPr id="18" name="Group 145"/>
          <p:cNvGrpSpPr>
            <a:grpSpLocks/>
          </p:cNvGrpSpPr>
          <p:nvPr/>
        </p:nvGrpSpPr>
        <p:grpSpPr bwMode="auto">
          <a:xfrm flipH="1">
            <a:off x="11613662" y="-206375"/>
            <a:ext cx="242277" cy="152400"/>
            <a:chOff x="315" y="-144"/>
            <a:chExt cx="124" cy="96"/>
          </a:xfrm>
        </p:grpSpPr>
        <p:sp>
          <p:nvSpPr>
            <p:cNvPr id="30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31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sp>
        <p:nvSpPr>
          <p:cNvPr id="32" name="Line 148"/>
          <p:cNvSpPr>
            <a:spLocks noChangeShapeType="1"/>
          </p:cNvSpPr>
          <p:nvPr/>
        </p:nvSpPr>
        <p:spPr bwMode="auto">
          <a:xfrm>
            <a:off x="6096000" y="-250826"/>
            <a:ext cx="0" cy="1968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en-GB" sz="2400" noProof="0" dirty="0"/>
          </a:p>
        </p:txBody>
      </p:sp>
      <p:grpSp>
        <p:nvGrpSpPr>
          <p:cNvPr id="34" name="Group 142"/>
          <p:cNvGrpSpPr>
            <a:grpSpLocks/>
          </p:cNvGrpSpPr>
          <p:nvPr/>
        </p:nvGrpSpPr>
        <p:grpSpPr bwMode="auto">
          <a:xfrm>
            <a:off x="336062" y="-206375"/>
            <a:ext cx="242277" cy="152400"/>
            <a:chOff x="315" y="-144"/>
            <a:chExt cx="124" cy="96"/>
          </a:xfrm>
        </p:grpSpPr>
        <p:sp>
          <p:nvSpPr>
            <p:cNvPr id="35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36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grpSp>
        <p:nvGrpSpPr>
          <p:cNvPr id="37" name="Group 145"/>
          <p:cNvGrpSpPr>
            <a:grpSpLocks/>
          </p:cNvGrpSpPr>
          <p:nvPr/>
        </p:nvGrpSpPr>
        <p:grpSpPr bwMode="auto">
          <a:xfrm flipH="1">
            <a:off x="11613662" y="-206375"/>
            <a:ext cx="242277" cy="152400"/>
            <a:chOff x="315" y="-144"/>
            <a:chExt cx="124" cy="96"/>
          </a:xfrm>
        </p:grpSpPr>
        <p:sp>
          <p:nvSpPr>
            <p:cNvPr id="38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39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sp>
        <p:nvSpPr>
          <p:cNvPr id="40" name="Line 148"/>
          <p:cNvSpPr>
            <a:spLocks noChangeShapeType="1"/>
          </p:cNvSpPr>
          <p:nvPr/>
        </p:nvSpPr>
        <p:spPr bwMode="auto">
          <a:xfrm>
            <a:off x="6096000" y="-250826"/>
            <a:ext cx="0" cy="1968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en-GB" sz="2400" noProof="0" dirty="0"/>
          </a:p>
        </p:txBody>
      </p:sp>
      <p:grpSp>
        <p:nvGrpSpPr>
          <p:cNvPr id="42" name="Group 142"/>
          <p:cNvGrpSpPr>
            <a:grpSpLocks/>
          </p:cNvGrpSpPr>
          <p:nvPr/>
        </p:nvGrpSpPr>
        <p:grpSpPr bwMode="auto">
          <a:xfrm rot="16200000" flipV="1">
            <a:off x="-250868" y="6405442"/>
            <a:ext cx="196851" cy="187569"/>
            <a:chOff x="315" y="-144"/>
            <a:chExt cx="124" cy="96"/>
          </a:xfrm>
        </p:grpSpPr>
        <p:sp>
          <p:nvSpPr>
            <p:cNvPr id="43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2400" noProof="0" dirty="0"/>
            </a:p>
          </p:txBody>
        </p:sp>
        <p:sp>
          <p:nvSpPr>
            <p:cNvPr id="44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a-DK" sz="2400" noProof="0" dirty="0"/>
            </a:p>
          </p:txBody>
        </p:sp>
      </p:grpSp>
      <p:sp>
        <p:nvSpPr>
          <p:cNvPr id="45" name="Line 148"/>
          <p:cNvSpPr>
            <a:spLocks noChangeShapeType="1"/>
          </p:cNvSpPr>
          <p:nvPr/>
        </p:nvSpPr>
        <p:spPr bwMode="auto">
          <a:xfrm rot="16200000">
            <a:off x="-179797" y="3883596"/>
            <a:ext cx="0" cy="24227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da-DK" sz="2400" noProof="0" dirty="0"/>
          </a:p>
        </p:txBody>
      </p:sp>
      <p:grpSp>
        <p:nvGrpSpPr>
          <p:cNvPr id="46" name="Group 142"/>
          <p:cNvGrpSpPr>
            <a:grpSpLocks/>
          </p:cNvGrpSpPr>
          <p:nvPr/>
        </p:nvGrpSpPr>
        <p:grpSpPr bwMode="auto">
          <a:xfrm rot="5400000">
            <a:off x="-250870" y="1416458"/>
            <a:ext cx="196851" cy="187569"/>
            <a:chOff x="315" y="-144"/>
            <a:chExt cx="124" cy="96"/>
          </a:xfrm>
        </p:grpSpPr>
        <p:sp>
          <p:nvSpPr>
            <p:cNvPr id="47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t"/>
            <a:lstStyle/>
            <a:p>
              <a:endParaRPr lang="da-DK" sz="2400" noProof="0" dirty="0"/>
            </a:p>
          </p:txBody>
        </p:sp>
        <p:sp>
          <p:nvSpPr>
            <p:cNvPr id="48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t"/>
            <a:lstStyle/>
            <a:p>
              <a:endParaRPr lang="da-DK" sz="2400" noProof="0" dirty="0"/>
            </a:p>
          </p:txBody>
        </p:sp>
      </p:grpSp>
      <p:pic>
        <p:nvPicPr>
          <p:cNvPr id="41" name="Picture 2" descr="O:\02 Billed- og logo arkiv\LOGOer\ICDK SV Logo.jpeg">
            <a:extLst>
              <a:ext uri="{FF2B5EF4-FFF2-40B4-BE49-F238E27FC236}">
                <a16:creationId xmlns:a16="http://schemas.microsoft.com/office/drawing/2014/main" id="{76E7F4EF-9647-4597-838C-6A7EFEC1A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352" y="6426442"/>
            <a:ext cx="1691255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94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38977" rtl="0" eaLnBrk="1" latinLnBrk="0" hangingPunct="1">
        <a:lnSpc>
          <a:spcPts val="4545"/>
        </a:lnSpc>
        <a:spcBef>
          <a:spcPct val="0"/>
        </a:spcBef>
        <a:buNone/>
        <a:defRPr sz="2667" b="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038977" rtl="0" eaLnBrk="1" latinLnBrk="0" hangingPunct="1">
        <a:spcBef>
          <a:spcPts val="681"/>
        </a:spcBef>
        <a:buFont typeface="Arial" pitchFamily="34" charset="0"/>
        <a:buNone/>
        <a:defRPr sz="2667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245427" indent="-245427" algn="l" defTabSz="1038977" rtl="0" eaLnBrk="1" latinLnBrk="0" hangingPunct="1">
        <a:spcBef>
          <a:spcPts val="681"/>
        </a:spcBef>
        <a:buClrTx/>
        <a:buFont typeface="Arial" pitchFamily="34" charset="0"/>
        <a:buChar char="•"/>
        <a:defRPr sz="2667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54473" indent="-327237" algn="l" defTabSz="1038977" rtl="0" eaLnBrk="1" latinLnBrk="0" hangingPunct="1">
        <a:spcBef>
          <a:spcPts val="681"/>
        </a:spcBef>
        <a:buClrTx/>
        <a:buFont typeface="Arial" pitchFamily="34" charset="0"/>
        <a:buChar char="–"/>
        <a:defRPr sz="2667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40806" indent="-286332" algn="l" defTabSz="1038977" rtl="0" eaLnBrk="1" latinLnBrk="0" hangingPunct="1">
        <a:spcBef>
          <a:spcPts val="681"/>
        </a:spcBef>
        <a:buClrTx/>
        <a:buFont typeface="Arial" pitchFamily="34" charset="0"/>
        <a:buChar char="»"/>
        <a:tabLst/>
        <a:defRPr sz="2667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79671" indent="-204523" algn="l" defTabSz="1038977" rtl="0" eaLnBrk="1" latinLnBrk="0" hangingPunct="1">
        <a:spcBef>
          <a:spcPts val="681"/>
        </a:spcBef>
        <a:buClrTx/>
        <a:buFont typeface="Arial" pitchFamily="34" charset="0"/>
        <a:buChar char="·"/>
        <a:defRPr sz="2667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857185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76673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96161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15650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88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977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465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952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440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929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417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905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2"/>
            </p:custDataLst>
          </p:nvPr>
        </p:nvGraphicFramePr>
        <p:xfrm>
          <a:off x="1956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956" y="1589"/>
                        <a:ext cx="1953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3534" y="356667"/>
            <a:ext cx="11522405" cy="861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/>
              <a:t>Click to write your title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3535" y="1628776"/>
            <a:ext cx="11522405" cy="23938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33534" y="1206277"/>
            <a:ext cx="11524935" cy="0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142"/>
          <p:cNvGrpSpPr>
            <a:grpSpLocks/>
          </p:cNvGrpSpPr>
          <p:nvPr/>
        </p:nvGrpSpPr>
        <p:grpSpPr bwMode="auto">
          <a:xfrm>
            <a:off x="336062" y="-206375"/>
            <a:ext cx="242277" cy="152400"/>
            <a:chOff x="315" y="-144"/>
            <a:chExt cx="124" cy="96"/>
          </a:xfrm>
        </p:grpSpPr>
        <p:sp>
          <p:nvSpPr>
            <p:cNvPr id="19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20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grpSp>
        <p:nvGrpSpPr>
          <p:cNvPr id="10" name="Group 145"/>
          <p:cNvGrpSpPr>
            <a:grpSpLocks/>
          </p:cNvGrpSpPr>
          <p:nvPr/>
        </p:nvGrpSpPr>
        <p:grpSpPr bwMode="auto">
          <a:xfrm flipH="1">
            <a:off x="11613662" y="-206375"/>
            <a:ext cx="242277" cy="152400"/>
            <a:chOff x="315" y="-144"/>
            <a:chExt cx="124" cy="96"/>
          </a:xfrm>
        </p:grpSpPr>
        <p:sp>
          <p:nvSpPr>
            <p:cNvPr id="22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23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sp>
        <p:nvSpPr>
          <p:cNvPr id="24" name="Line 148"/>
          <p:cNvSpPr>
            <a:spLocks noChangeShapeType="1"/>
          </p:cNvSpPr>
          <p:nvPr/>
        </p:nvSpPr>
        <p:spPr bwMode="auto">
          <a:xfrm>
            <a:off x="6096000" y="-250826"/>
            <a:ext cx="0" cy="1968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en-GB" sz="2400" noProof="0" dirty="0"/>
          </a:p>
        </p:txBody>
      </p:sp>
      <p:grpSp>
        <p:nvGrpSpPr>
          <p:cNvPr id="13" name="Group 142"/>
          <p:cNvGrpSpPr>
            <a:grpSpLocks/>
          </p:cNvGrpSpPr>
          <p:nvPr/>
        </p:nvGrpSpPr>
        <p:grpSpPr bwMode="auto">
          <a:xfrm>
            <a:off x="336062" y="-206375"/>
            <a:ext cx="242277" cy="152400"/>
            <a:chOff x="315" y="-144"/>
            <a:chExt cx="124" cy="96"/>
          </a:xfrm>
        </p:grpSpPr>
        <p:sp>
          <p:nvSpPr>
            <p:cNvPr id="26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27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grpSp>
        <p:nvGrpSpPr>
          <p:cNvPr id="18" name="Group 145"/>
          <p:cNvGrpSpPr>
            <a:grpSpLocks/>
          </p:cNvGrpSpPr>
          <p:nvPr/>
        </p:nvGrpSpPr>
        <p:grpSpPr bwMode="auto">
          <a:xfrm flipH="1">
            <a:off x="11613662" y="-206375"/>
            <a:ext cx="242277" cy="152400"/>
            <a:chOff x="315" y="-144"/>
            <a:chExt cx="124" cy="96"/>
          </a:xfrm>
        </p:grpSpPr>
        <p:sp>
          <p:nvSpPr>
            <p:cNvPr id="30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31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sp>
        <p:nvSpPr>
          <p:cNvPr id="32" name="Line 148"/>
          <p:cNvSpPr>
            <a:spLocks noChangeShapeType="1"/>
          </p:cNvSpPr>
          <p:nvPr/>
        </p:nvSpPr>
        <p:spPr bwMode="auto">
          <a:xfrm>
            <a:off x="6096000" y="-250826"/>
            <a:ext cx="0" cy="1968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en-GB" sz="2400" noProof="0" dirty="0"/>
          </a:p>
        </p:txBody>
      </p:sp>
      <p:grpSp>
        <p:nvGrpSpPr>
          <p:cNvPr id="34" name="Group 142"/>
          <p:cNvGrpSpPr>
            <a:grpSpLocks/>
          </p:cNvGrpSpPr>
          <p:nvPr/>
        </p:nvGrpSpPr>
        <p:grpSpPr bwMode="auto">
          <a:xfrm>
            <a:off x="336062" y="-206375"/>
            <a:ext cx="242277" cy="152400"/>
            <a:chOff x="315" y="-144"/>
            <a:chExt cx="124" cy="96"/>
          </a:xfrm>
        </p:grpSpPr>
        <p:sp>
          <p:nvSpPr>
            <p:cNvPr id="35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36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grpSp>
        <p:nvGrpSpPr>
          <p:cNvPr id="37" name="Group 145"/>
          <p:cNvGrpSpPr>
            <a:grpSpLocks/>
          </p:cNvGrpSpPr>
          <p:nvPr/>
        </p:nvGrpSpPr>
        <p:grpSpPr bwMode="auto">
          <a:xfrm flipH="1">
            <a:off x="11613662" y="-206375"/>
            <a:ext cx="242277" cy="152400"/>
            <a:chOff x="315" y="-144"/>
            <a:chExt cx="124" cy="96"/>
          </a:xfrm>
        </p:grpSpPr>
        <p:sp>
          <p:nvSpPr>
            <p:cNvPr id="38" name="Line 146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  <p:sp>
          <p:nvSpPr>
            <p:cNvPr id="39" name="Line 147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GB" sz="2400" noProof="0" dirty="0"/>
            </a:p>
          </p:txBody>
        </p:sp>
      </p:grpSp>
      <p:sp>
        <p:nvSpPr>
          <p:cNvPr id="40" name="Line 148"/>
          <p:cNvSpPr>
            <a:spLocks noChangeShapeType="1"/>
          </p:cNvSpPr>
          <p:nvPr/>
        </p:nvSpPr>
        <p:spPr bwMode="auto">
          <a:xfrm>
            <a:off x="6096000" y="-250826"/>
            <a:ext cx="0" cy="1968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en-GB" sz="2400" noProof="0" dirty="0"/>
          </a:p>
        </p:txBody>
      </p:sp>
      <p:grpSp>
        <p:nvGrpSpPr>
          <p:cNvPr id="42" name="Group 142"/>
          <p:cNvGrpSpPr>
            <a:grpSpLocks/>
          </p:cNvGrpSpPr>
          <p:nvPr/>
        </p:nvGrpSpPr>
        <p:grpSpPr bwMode="auto">
          <a:xfrm rot="16200000" flipV="1">
            <a:off x="-250868" y="6405442"/>
            <a:ext cx="196851" cy="187569"/>
            <a:chOff x="315" y="-144"/>
            <a:chExt cx="124" cy="96"/>
          </a:xfrm>
        </p:grpSpPr>
        <p:sp>
          <p:nvSpPr>
            <p:cNvPr id="43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da-DK" sz="2400" noProof="0" dirty="0"/>
            </a:p>
          </p:txBody>
        </p:sp>
        <p:sp>
          <p:nvSpPr>
            <p:cNvPr id="44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da-DK" sz="2400" noProof="0" dirty="0"/>
            </a:p>
          </p:txBody>
        </p:sp>
      </p:grpSp>
      <p:sp>
        <p:nvSpPr>
          <p:cNvPr id="45" name="Line 148"/>
          <p:cNvSpPr>
            <a:spLocks noChangeShapeType="1"/>
          </p:cNvSpPr>
          <p:nvPr/>
        </p:nvSpPr>
        <p:spPr bwMode="auto">
          <a:xfrm rot="16200000">
            <a:off x="-179797" y="3883596"/>
            <a:ext cx="0" cy="24227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 lIns="103900" tIns="51951" rIns="103900" bIns="51951" anchor="ctr"/>
          <a:lstStyle/>
          <a:p>
            <a:endParaRPr lang="da-DK" sz="2400" noProof="0" dirty="0"/>
          </a:p>
        </p:txBody>
      </p:sp>
      <p:grpSp>
        <p:nvGrpSpPr>
          <p:cNvPr id="46" name="Group 142"/>
          <p:cNvGrpSpPr>
            <a:grpSpLocks/>
          </p:cNvGrpSpPr>
          <p:nvPr/>
        </p:nvGrpSpPr>
        <p:grpSpPr bwMode="auto">
          <a:xfrm rot="5400000">
            <a:off x="-250870" y="1416458"/>
            <a:ext cx="196851" cy="187569"/>
            <a:chOff x="315" y="-144"/>
            <a:chExt cx="124" cy="96"/>
          </a:xfrm>
        </p:grpSpPr>
        <p:sp>
          <p:nvSpPr>
            <p:cNvPr id="47" name="Line 143"/>
            <p:cNvSpPr>
              <a:spLocks noChangeShapeType="1"/>
            </p:cNvSpPr>
            <p:nvPr userDrawn="1"/>
          </p:nvSpPr>
          <p:spPr bwMode="auto">
            <a:xfrm>
              <a:off x="315" y="-144"/>
              <a:ext cx="0" cy="9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t"/>
            <a:lstStyle/>
            <a:p>
              <a:endParaRPr lang="da-DK" sz="2400" noProof="0" dirty="0"/>
            </a:p>
          </p:txBody>
        </p:sp>
        <p:sp>
          <p:nvSpPr>
            <p:cNvPr id="48" name="Line 144"/>
            <p:cNvSpPr>
              <a:spLocks noChangeShapeType="1"/>
            </p:cNvSpPr>
            <p:nvPr userDrawn="1"/>
          </p:nvSpPr>
          <p:spPr bwMode="auto">
            <a:xfrm rot="16200000">
              <a:off x="377" y="-158"/>
              <a:ext cx="0" cy="1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 wrap="none" anchor="t"/>
            <a:lstStyle/>
            <a:p>
              <a:endParaRPr lang="da-DK" sz="2400" noProof="0" dirty="0"/>
            </a:p>
          </p:txBody>
        </p:sp>
      </p:grpSp>
      <p:pic>
        <p:nvPicPr>
          <p:cNvPr id="41" name="Picture 2" descr="O:\02 Billed- og logo arkiv\LOGOer\ICDK SV Logo.jpeg">
            <a:extLst>
              <a:ext uri="{FF2B5EF4-FFF2-40B4-BE49-F238E27FC236}">
                <a16:creationId xmlns:a16="http://schemas.microsoft.com/office/drawing/2014/main" id="{76E7F4EF-9647-4597-838C-6A7EFEC1A2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976" y="6426442"/>
            <a:ext cx="1691255" cy="21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Related image">
            <a:extLst>
              <a:ext uri="{FF2B5EF4-FFF2-40B4-BE49-F238E27FC236}">
                <a16:creationId xmlns:a16="http://schemas.microsoft.com/office/drawing/2014/main" id="{836BCA53-E8D4-4D5B-9666-3F9A6F296A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062" y="6388108"/>
            <a:ext cx="282068" cy="282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40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38977" rtl="0" eaLnBrk="1" latinLnBrk="0" hangingPunct="1">
        <a:lnSpc>
          <a:spcPts val="4545"/>
        </a:lnSpc>
        <a:spcBef>
          <a:spcPct val="0"/>
        </a:spcBef>
        <a:buNone/>
        <a:defRPr sz="2667" b="0" kern="1200">
          <a:solidFill>
            <a:schemeClr val="bg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1038977" rtl="0" eaLnBrk="1" latinLnBrk="0" hangingPunct="1">
        <a:spcBef>
          <a:spcPts val="681"/>
        </a:spcBef>
        <a:buFont typeface="Arial" pitchFamily="34" charset="0"/>
        <a:buNone/>
        <a:defRPr sz="2667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245427" indent="-245427" algn="l" defTabSz="1038977" rtl="0" eaLnBrk="1" latinLnBrk="0" hangingPunct="1">
        <a:spcBef>
          <a:spcPts val="681"/>
        </a:spcBef>
        <a:buClrTx/>
        <a:buFont typeface="Arial" pitchFamily="34" charset="0"/>
        <a:buChar char="•"/>
        <a:defRPr sz="2667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654473" indent="-327237" algn="l" defTabSz="1038977" rtl="0" eaLnBrk="1" latinLnBrk="0" hangingPunct="1">
        <a:spcBef>
          <a:spcPts val="681"/>
        </a:spcBef>
        <a:buClrTx/>
        <a:buFont typeface="Arial" pitchFamily="34" charset="0"/>
        <a:buChar char="–"/>
        <a:defRPr sz="2667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940806" indent="-286332" algn="l" defTabSz="1038977" rtl="0" eaLnBrk="1" latinLnBrk="0" hangingPunct="1">
        <a:spcBef>
          <a:spcPts val="681"/>
        </a:spcBef>
        <a:buClrTx/>
        <a:buFont typeface="Arial" pitchFamily="34" charset="0"/>
        <a:buChar char="»"/>
        <a:tabLst/>
        <a:defRPr sz="2667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1179671" indent="-204523" algn="l" defTabSz="1038977" rtl="0" eaLnBrk="1" latinLnBrk="0" hangingPunct="1">
        <a:spcBef>
          <a:spcPts val="681"/>
        </a:spcBef>
        <a:buClrTx/>
        <a:buFont typeface="Arial" pitchFamily="34" charset="0"/>
        <a:buChar char="·"/>
        <a:defRPr sz="2667" kern="1200" baseline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857185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376673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3896161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4415650" indent="-259744" algn="l" defTabSz="1038977" rtl="0" eaLnBrk="1" latinLnBrk="0" hangingPunct="1">
        <a:spcBef>
          <a:spcPct val="20000"/>
        </a:spcBef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9488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8977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8465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7952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97440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16929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36417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905" algn="l" defTabSz="103897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26" Type="http://schemas.openxmlformats.org/officeDocument/2006/relationships/image" Target="../media/image30.jpg"/><Relationship Id="rId3" Type="http://schemas.openxmlformats.org/officeDocument/2006/relationships/image" Target="../media/image7.jp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jpe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24" Type="http://schemas.openxmlformats.org/officeDocument/2006/relationships/image" Target="../media/image28.jpg"/><Relationship Id="rId5" Type="http://schemas.openxmlformats.org/officeDocument/2006/relationships/image" Target="../media/image9.jpe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Billede 35" descr="Et billede, der indeholder apparat, køkkenapparat&#10;&#10;Automatisk genereret beskrivelse">
            <a:extLst>
              <a:ext uri="{FF2B5EF4-FFF2-40B4-BE49-F238E27FC236}">
                <a16:creationId xmlns:a16="http://schemas.microsoft.com/office/drawing/2014/main" id="{9AD1992D-C63B-4056-9306-581C128EF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8488" y="156643"/>
            <a:ext cx="1731787" cy="11481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BB6450-873D-4DA2-BB26-0E1B6565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7E331C81-96CF-46DE-8DCD-DC17FB46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A5623-8BC0-894C-8341-F8320F82FFC8}" type="slidenum">
              <a:rPr lang="da-DK" smtClean="0"/>
              <a:t>1</a:t>
            </a:fld>
            <a:endParaRPr lang="da-DK"/>
          </a:p>
        </p:txBody>
      </p:sp>
      <p:pic>
        <p:nvPicPr>
          <p:cNvPr id="5" name="Billede 4" descr="Et billede, der indeholder vand, udendørs, himmel, båd&#10;&#10;Automatisk genereret beskrivelse">
            <a:extLst>
              <a:ext uri="{FF2B5EF4-FFF2-40B4-BE49-F238E27FC236}">
                <a16:creationId xmlns:a16="http://schemas.microsoft.com/office/drawing/2014/main" id="{7E925605-CCCF-4D56-A0E1-AA9FEB1C8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6"/>
          <a:stretch/>
        </p:blipFill>
        <p:spPr>
          <a:xfrm>
            <a:off x="236305" y="2027944"/>
            <a:ext cx="2103138" cy="4599997"/>
          </a:xfrm>
          <a:prstGeom prst="rect">
            <a:avLst/>
          </a:prstGeom>
        </p:spPr>
      </p:pic>
      <p:sp>
        <p:nvSpPr>
          <p:cNvPr id="6" name="Pladsholder til slidenummer 3">
            <a:extLst>
              <a:ext uri="{FF2B5EF4-FFF2-40B4-BE49-F238E27FC236}">
                <a16:creationId xmlns:a16="http://schemas.microsoft.com/office/drawing/2014/main" id="{17770303-95AC-4B25-B903-D0815390BC28}"/>
              </a:ext>
            </a:extLst>
          </p:cNvPr>
          <p:cNvSpPr txBox="1">
            <a:spLocks/>
          </p:cNvSpPr>
          <p:nvPr/>
        </p:nvSpPr>
        <p:spPr>
          <a:xfrm>
            <a:off x="6735812" y="5938390"/>
            <a:ext cx="769175" cy="22639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1A5623-8BC0-894C-8341-F8320F82FFC8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6D18EEE-0B9E-438B-B15C-200E9D8BBC64}"/>
              </a:ext>
            </a:extLst>
          </p:cNvPr>
          <p:cNvSpPr/>
          <p:nvPr/>
        </p:nvSpPr>
        <p:spPr>
          <a:xfrm>
            <a:off x="436863" y="2127300"/>
            <a:ext cx="3512511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88" b="1" dirty="0">
                <a:solidFill>
                  <a:schemeClr val="bg1"/>
                </a:solidFill>
                <a:latin typeface="+mj-lt"/>
              </a:rPr>
              <a:t>ATV &amp; CLEAN</a:t>
            </a:r>
          </a:p>
          <a:p>
            <a:endParaRPr lang="da-DK" sz="1488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2" descr="Presse - Novo Nordisk Fonden">
            <a:extLst>
              <a:ext uri="{FF2B5EF4-FFF2-40B4-BE49-F238E27FC236}">
                <a16:creationId xmlns:a16="http://schemas.microsoft.com/office/drawing/2014/main" id="{466918E5-15BB-4294-B0A3-CA3B13CF1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437" y="2055852"/>
            <a:ext cx="768225" cy="76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annebrog">
            <a:extLst>
              <a:ext uri="{FF2B5EF4-FFF2-40B4-BE49-F238E27FC236}">
                <a16:creationId xmlns:a16="http://schemas.microsoft.com/office/drawing/2014/main" id="{BE6EA19D-590E-4FAF-8DB3-CDAE1A0C2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59" y="2486579"/>
            <a:ext cx="1397745" cy="93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evida Trademark of Evida Holding A/S. Application Number: 018180022 ::  Trademark Elite Trademarks">
            <a:extLst>
              <a:ext uri="{FF2B5EF4-FFF2-40B4-BE49-F238E27FC236}">
                <a16:creationId xmlns:a16="http://schemas.microsoft.com/office/drawing/2014/main" id="{D42183AC-37C9-44C4-9D17-BC3390330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268" y="5914866"/>
            <a:ext cx="649660" cy="67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26C84B2-2E1B-4DC2-8D91-E14958DA7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850" y="4731030"/>
            <a:ext cx="1179689" cy="614501"/>
          </a:xfrm>
          <a:prstGeom prst="rect">
            <a:avLst/>
          </a:prstGeom>
        </p:spPr>
      </p:pic>
      <p:pic>
        <p:nvPicPr>
          <p:cNvPr id="13" name="Picture 12" descr="Technical University of Denmark - Overleaf, Online LaTeX Editor">
            <a:extLst>
              <a:ext uri="{FF2B5EF4-FFF2-40B4-BE49-F238E27FC236}">
                <a16:creationId xmlns:a16="http://schemas.microsoft.com/office/drawing/2014/main" id="{EC5303CD-6CDD-452E-8884-DFBD63A8E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72" y="2085358"/>
            <a:ext cx="1459906" cy="63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Logo | Klima-, Energi- og Forsyningsministeriet">
            <a:extLst>
              <a:ext uri="{FF2B5EF4-FFF2-40B4-BE49-F238E27FC236}">
                <a16:creationId xmlns:a16="http://schemas.microsoft.com/office/drawing/2014/main" id="{BFA066F5-C367-4B7F-B682-8607EFA5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64" y="3851963"/>
            <a:ext cx="1755181" cy="5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Teknologisk Institut Engelsk - GTS">
            <a:extLst>
              <a:ext uri="{FF2B5EF4-FFF2-40B4-BE49-F238E27FC236}">
                <a16:creationId xmlns:a16="http://schemas.microsoft.com/office/drawing/2014/main" id="{8B0C4315-FF63-476B-A38E-AD487DEFF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032" y="6069801"/>
            <a:ext cx="1136305" cy="5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F0838FA6-3553-4CA6-AE30-82816FAFB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381" y="3317927"/>
            <a:ext cx="2264503" cy="51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2" descr="Logo til samarbejde / Co-branding logo – Københavns Universitet">
            <a:extLst>
              <a:ext uri="{FF2B5EF4-FFF2-40B4-BE49-F238E27FC236}">
                <a16:creationId xmlns:a16="http://schemas.microsoft.com/office/drawing/2014/main" id="{47FBA6C0-34E4-4EA4-A667-1F388E14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222" y="3903280"/>
            <a:ext cx="1727706" cy="643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3">
            <a:extLst>
              <a:ext uri="{FF2B5EF4-FFF2-40B4-BE49-F238E27FC236}">
                <a16:creationId xmlns:a16="http://schemas.microsoft.com/office/drawing/2014/main" id="{7982B9A4-8DF2-43CA-91EE-7EF56AF82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61" y="3001481"/>
            <a:ext cx="1060505" cy="747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22A8E85-2D96-4A99-A292-7108C48A0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455" y="4608998"/>
            <a:ext cx="1532269" cy="45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illede 19" descr="signature_1678198865">
            <a:extLst>
              <a:ext uri="{FF2B5EF4-FFF2-40B4-BE49-F238E27FC236}">
                <a16:creationId xmlns:a16="http://schemas.microsoft.com/office/drawing/2014/main" id="{C98CA8DC-9237-47EC-BAC0-45523A5CF5E6}"/>
              </a:ext>
            </a:extLst>
          </p:cNvPr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83" y="4624930"/>
            <a:ext cx="1632100" cy="36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logo ørsted fra orsted.com">
            <a:extLst>
              <a:ext uri="{FF2B5EF4-FFF2-40B4-BE49-F238E27FC236}">
                <a16:creationId xmlns:a16="http://schemas.microsoft.com/office/drawing/2014/main" id="{454A4D63-461C-40CD-9A0B-9B68F7E6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56" y="3549985"/>
            <a:ext cx="87630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Kontakt - C4 - Carbon Capture Cluster Copenhagen">
            <a:extLst>
              <a:ext uri="{FF2B5EF4-FFF2-40B4-BE49-F238E27FC236}">
                <a16:creationId xmlns:a16="http://schemas.microsoft.com/office/drawing/2014/main" id="{44A9AF95-B976-45D1-93BB-F7B261F63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783" y="5927792"/>
            <a:ext cx="1499331" cy="61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limaraadet_Logo_Blue | Klimarådet">
            <a:extLst>
              <a:ext uri="{FF2B5EF4-FFF2-40B4-BE49-F238E27FC236}">
                <a16:creationId xmlns:a16="http://schemas.microsoft.com/office/drawing/2014/main" id="{DBAFFD90-AFC7-48F5-AD79-519970A6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79" y="2919631"/>
            <a:ext cx="1459906" cy="22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London Energy Limited | Axnosis">
            <a:extLst>
              <a:ext uri="{FF2B5EF4-FFF2-40B4-BE49-F238E27FC236}">
                <a16:creationId xmlns:a16="http://schemas.microsoft.com/office/drawing/2014/main" id="{98B8EC94-7054-4190-9B52-1E850431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904" y="5434293"/>
            <a:ext cx="1823591" cy="34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4279E07B-42F8-482B-9AB7-3FEC5B092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513" y="5039453"/>
            <a:ext cx="2015389" cy="118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" descr="Capture">
            <a:extLst>
              <a:ext uri="{FF2B5EF4-FFF2-40B4-BE49-F238E27FC236}">
                <a16:creationId xmlns:a16="http://schemas.microsoft.com/office/drawing/2014/main" id="{41C6E20C-24E0-4410-9739-8C650FA91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058" y="2045352"/>
            <a:ext cx="20129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el 1">
            <a:extLst>
              <a:ext uri="{FF2B5EF4-FFF2-40B4-BE49-F238E27FC236}">
                <a16:creationId xmlns:a16="http://schemas.microsoft.com/office/drawing/2014/main" id="{36575936-171C-455E-AF80-059CE4045DF3}"/>
              </a:ext>
            </a:extLst>
          </p:cNvPr>
          <p:cNvSpPr txBox="1">
            <a:spLocks/>
          </p:cNvSpPr>
          <p:nvPr/>
        </p:nvSpPr>
        <p:spPr>
          <a:xfrm>
            <a:off x="194145" y="1005806"/>
            <a:ext cx="10981000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>
                <a:solidFill>
                  <a:schemeClr val="tx1"/>
                </a:solidFill>
              </a:rPr>
              <a:t>Canada CCUS </a:t>
            </a:r>
            <a:r>
              <a:rPr lang="en-US" sz="2400" dirty="0">
                <a:solidFill>
                  <a:srgbClr val="C00000"/>
                </a:solidFill>
              </a:rPr>
              <a:t>study</a:t>
            </a:r>
            <a:r>
              <a:rPr lang="da-DK" sz="2400" dirty="0">
                <a:solidFill>
                  <a:srgbClr val="C00000"/>
                </a:solidFill>
              </a:rPr>
              <a:t> tour </a:t>
            </a:r>
            <a:r>
              <a:rPr lang="da-DK" sz="2400" dirty="0">
                <a:solidFill>
                  <a:schemeClr val="tx1"/>
                </a:solidFill>
              </a:rPr>
              <a:t>Vancouver &amp; Edmonton </a:t>
            </a:r>
            <a:r>
              <a:rPr lang="da-DK" sz="1600" dirty="0">
                <a:solidFill>
                  <a:schemeClr val="tx1"/>
                </a:solidFill>
              </a:rPr>
              <a:t>April 23-29. 2023</a:t>
            </a:r>
            <a:br>
              <a:rPr lang="da-DK" sz="1600" dirty="0">
                <a:solidFill>
                  <a:schemeClr val="tx1"/>
                </a:solidFill>
              </a:rPr>
            </a:br>
            <a:br>
              <a:rPr lang="da-DK" sz="1600" dirty="0">
                <a:solidFill>
                  <a:schemeClr val="tx1"/>
                </a:solidFill>
              </a:rPr>
            </a:br>
            <a:r>
              <a:rPr lang="en-GB" sz="14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Connecting Canada &amp; Denmark in </a:t>
            </a:r>
            <a:r>
              <a:rPr lang="en-US" sz="1400" b="1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Carbon Capture Utilization and Storage (CCUS)</a:t>
            </a:r>
          </a:p>
          <a:p>
            <a:br>
              <a:rPr lang="en-US" sz="2400" dirty="0">
                <a:solidFill>
                  <a:srgbClr val="C00000"/>
                </a:solidFill>
              </a:rPr>
            </a:br>
            <a:r>
              <a:rPr lang="da-DK" sz="2400" dirty="0">
                <a:solidFill>
                  <a:srgbClr val="C00000"/>
                </a:solidFill>
              </a:rPr>
              <a:t> 			</a:t>
            </a:r>
            <a:endParaRPr lang="da-DK" sz="2400" dirty="0"/>
          </a:p>
        </p:txBody>
      </p:sp>
      <p:pic>
        <p:nvPicPr>
          <p:cNvPr id="29" name="Billede 28" descr="Et billede, der indeholder tegning&#10;&#10;Automatisk genereret beskrivelse">
            <a:extLst>
              <a:ext uri="{FF2B5EF4-FFF2-40B4-BE49-F238E27FC236}">
                <a16:creationId xmlns:a16="http://schemas.microsoft.com/office/drawing/2014/main" id="{AFE51C16-AE92-479E-9E56-AE0F727026E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59738" y="2675483"/>
            <a:ext cx="2661940" cy="728374"/>
          </a:xfrm>
          <a:prstGeom prst="rect">
            <a:avLst/>
          </a:prstGeom>
        </p:spPr>
      </p:pic>
      <p:pic>
        <p:nvPicPr>
          <p:cNvPr id="30" name="Picture 4" descr="CLEAN">
            <a:extLst>
              <a:ext uri="{FF2B5EF4-FFF2-40B4-BE49-F238E27FC236}">
                <a16:creationId xmlns:a16="http://schemas.microsoft.com/office/drawing/2014/main" id="{BDD86200-4327-45BF-BE6B-F01F4DFD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965" y="2257317"/>
            <a:ext cx="1845318" cy="33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DD40C0E8-C44B-4604-B79C-79CD543673AD}"/>
              </a:ext>
            </a:extLst>
          </p:cNvPr>
          <p:cNvSpPr txBox="1">
            <a:spLocks/>
          </p:cNvSpPr>
          <p:nvPr/>
        </p:nvSpPr>
        <p:spPr>
          <a:xfrm>
            <a:off x="214277" y="284125"/>
            <a:ext cx="11783577" cy="864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ATV &amp; Clean </a:t>
            </a:r>
            <a:r>
              <a:rPr lang="en-US" dirty="0">
                <a:solidFill>
                  <a:srgbClr val="C00000"/>
                </a:solidFill>
              </a:rPr>
              <a:t>DELEGATION members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34" name="Billede 33" descr="Et billede, der indeholder logo&#10;&#10;Automatisk genereret beskrivelse">
            <a:extLst>
              <a:ext uri="{FF2B5EF4-FFF2-40B4-BE49-F238E27FC236}">
                <a16:creationId xmlns:a16="http://schemas.microsoft.com/office/drawing/2014/main" id="{5BBEE8B2-FE6C-41E8-9983-7020E1117A4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085504" y="3636481"/>
            <a:ext cx="1982663" cy="514310"/>
          </a:xfrm>
          <a:prstGeom prst="rect">
            <a:avLst/>
          </a:prstGeom>
        </p:spPr>
      </p:pic>
      <p:pic>
        <p:nvPicPr>
          <p:cNvPr id="35" name="Picture 14" descr="canada logo">
            <a:extLst>
              <a:ext uri="{FF2B5EF4-FFF2-40B4-BE49-F238E27FC236}">
                <a16:creationId xmlns:a16="http://schemas.microsoft.com/office/drawing/2014/main" id="{4776B7E4-2A8B-4A21-AC7A-6C95E0D06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928" y="4549531"/>
            <a:ext cx="2754266" cy="50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Billede 31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149E4821-498F-4DD2-9EED-52C3BAA6553F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263084" y="2711808"/>
            <a:ext cx="1280874" cy="610470"/>
          </a:xfrm>
          <a:prstGeom prst="rect">
            <a:avLst/>
          </a:prstGeom>
        </p:spPr>
      </p:pic>
      <p:sp>
        <p:nvSpPr>
          <p:cNvPr id="37" name="Rektangel 36">
            <a:extLst>
              <a:ext uri="{FF2B5EF4-FFF2-40B4-BE49-F238E27FC236}">
                <a16:creationId xmlns:a16="http://schemas.microsoft.com/office/drawing/2014/main" id="{B3DDB4B2-E9EE-4E77-90B3-586C43BE4D5E}"/>
              </a:ext>
            </a:extLst>
          </p:cNvPr>
          <p:cNvSpPr/>
          <p:nvPr/>
        </p:nvSpPr>
        <p:spPr>
          <a:xfrm>
            <a:off x="11367247" y="6431911"/>
            <a:ext cx="358588" cy="2694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0C0E24FA-7585-49A2-BD58-AEC298013300}"/>
              </a:ext>
            </a:extLst>
          </p:cNvPr>
          <p:cNvSpPr txBox="1"/>
          <p:nvPr/>
        </p:nvSpPr>
        <p:spPr>
          <a:xfrm>
            <a:off x="10074218" y="6431911"/>
            <a:ext cx="23630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 dirty="0"/>
              <a:t>Frederikke Kroon/ATV/31-05-2023</a:t>
            </a:r>
          </a:p>
        </p:txBody>
      </p:sp>
      <p:pic>
        <p:nvPicPr>
          <p:cNvPr id="25" name="Billede 24">
            <a:extLst>
              <a:ext uri="{FF2B5EF4-FFF2-40B4-BE49-F238E27FC236}">
                <a16:creationId xmlns:a16="http://schemas.microsoft.com/office/drawing/2014/main" id="{CE2BF183-4E95-4C34-8006-91F77872292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774263" y="5512438"/>
            <a:ext cx="1278812" cy="252397"/>
          </a:xfrm>
          <a:prstGeom prst="rect">
            <a:avLst/>
          </a:prstGeom>
        </p:spPr>
      </p:pic>
      <p:pic>
        <p:nvPicPr>
          <p:cNvPr id="38" name="Billede 37" descr="Et billede, der indeholder logo&#10;&#10;Automatisk genereret beskrivelse">
            <a:extLst>
              <a:ext uri="{FF2B5EF4-FFF2-40B4-BE49-F238E27FC236}">
                <a16:creationId xmlns:a16="http://schemas.microsoft.com/office/drawing/2014/main" id="{620E9CC1-5EC6-42E9-A178-C78E757D8CB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113928" y="5337884"/>
            <a:ext cx="1982663" cy="514310"/>
          </a:xfrm>
          <a:prstGeom prst="rect">
            <a:avLst/>
          </a:prstGeom>
        </p:spPr>
      </p:pic>
      <p:pic>
        <p:nvPicPr>
          <p:cNvPr id="39" name="Picture 2" descr="greenhubdenmark_logo">
            <a:extLst>
              <a:ext uri="{FF2B5EF4-FFF2-40B4-BE49-F238E27FC236}">
                <a16:creationId xmlns:a16="http://schemas.microsoft.com/office/drawing/2014/main" id="{4A219282-A990-4352-8893-1C15A9F8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551" y="5920042"/>
            <a:ext cx="672119" cy="71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Billede 39">
            <a:extLst>
              <a:ext uri="{FF2B5EF4-FFF2-40B4-BE49-F238E27FC236}">
                <a16:creationId xmlns:a16="http://schemas.microsoft.com/office/drawing/2014/main" id="{D5251BDD-872D-4658-9E4D-4D51DA651A3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117413" y="6111802"/>
            <a:ext cx="822620" cy="1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2399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Udenrigsministeriet">
      <a:dk1>
        <a:sysClr val="windowText" lastClr="000000"/>
      </a:dk1>
      <a:lt1>
        <a:sysClr val="window" lastClr="FFFFFF"/>
      </a:lt1>
      <a:dk2>
        <a:srgbClr val="3B3B3B"/>
      </a:dk2>
      <a:lt2>
        <a:srgbClr val="E5E5E5"/>
      </a:lt2>
      <a:accent1>
        <a:srgbClr val="E52020"/>
      </a:accent1>
      <a:accent2>
        <a:srgbClr val="9B0D2B"/>
      </a:accent2>
      <a:accent3>
        <a:srgbClr val="4C0C0A"/>
      </a:accent3>
      <a:accent4>
        <a:srgbClr val="97A595"/>
      </a:accent4>
      <a:accent5>
        <a:srgbClr val="5D7970"/>
      </a:accent5>
      <a:accent6>
        <a:srgbClr val="004288"/>
      </a:accent6>
      <a:hlink>
        <a:srgbClr val="E52020"/>
      </a:hlink>
      <a:folHlink>
        <a:srgbClr val="9B0D2B"/>
      </a:folHlink>
    </a:clrScheme>
    <a:fontScheme name="Udenrigsministeriet">
      <a:majorFont>
        <a:latin typeface="Diplomacy Office Bold"/>
        <a:ea typeface=""/>
        <a:cs typeface=""/>
      </a:majorFont>
      <a:minorFont>
        <a:latin typeface="No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stry of Foreign Affairs.pptx [Skrivebeskyttet]" id="{0303482F-44AE-4FAB-AE6E-6D07DBDE6A69}" vid="{7A9C3AF2-14D6-4E87-8BA2-DC844ABD8A8F}"/>
    </a:ext>
  </a:extLst>
</a:theme>
</file>

<file path=ppt/theme/theme2.xml><?xml version="1.0" encoding="utf-8"?>
<a:theme xmlns:a="http://schemas.openxmlformats.org/drawingml/2006/main" name="1_Dark_16-9_UK">
  <a:themeElements>
    <a:clrScheme name="ICG PowerPoint">
      <a:dk1>
        <a:srgbClr val="3D3935"/>
      </a:dk1>
      <a:lt1>
        <a:sysClr val="window" lastClr="FFFFFF"/>
      </a:lt1>
      <a:dk2>
        <a:srgbClr val="2E2B28"/>
      </a:dk2>
      <a:lt2>
        <a:srgbClr val="FFFFFF"/>
      </a:lt2>
      <a:accent1>
        <a:srgbClr val="FFFFFF"/>
      </a:accent1>
      <a:accent2>
        <a:srgbClr val="DAD7CB"/>
      </a:accent2>
      <a:accent3>
        <a:srgbClr val="A59D95"/>
      </a:accent3>
      <a:accent4>
        <a:srgbClr val="675C53"/>
      </a:accent4>
      <a:accent5>
        <a:srgbClr val="3D3935"/>
      </a:accent5>
      <a:accent6>
        <a:srgbClr val="DC4817"/>
      </a:accent6>
      <a:hlink>
        <a:srgbClr val="DC4817"/>
      </a:hlink>
      <a:folHlink>
        <a:srgbClr val="A59D95"/>
      </a:folHlink>
    </a:clrScheme>
    <a:fontScheme name="Implement Consulting 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9525">
          <a:noFill/>
        </a:ln>
      </a:spPr>
      <a:bodyPr rtlCol="0" anchor="ctr"/>
      <a:lstStyle>
        <a:defPPr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defRPr dirty="0" smtClean="0">
            <a:solidFill>
              <a:srgbClr val="342F2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Implement Dark Blue">
      <a:srgbClr val="003E51"/>
    </a:custClr>
    <a:custClr name="Implement Green">
      <a:srgbClr val="7F9C90"/>
    </a:custClr>
    <a:custClr name="Implement Light Blue">
      <a:srgbClr val="9BB8D3"/>
    </a:custClr>
  </a:custClrLst>
</a:theme>
</file>

<file path=ppt/theme/theme3.xml><?xml version="1.0" encoding="utf-8"?>
<a:theme xmlns:a="http://schemas.openxmlformats.org/drawingml/2006/main" name="Dark_16-9_UK">
  <a:themeElements>
    <a:clrScheme name="ICG PowerPoint">
      <a:dk1>
        <a:srgbClr val="3D3935"/>
      </a:dk1>
      <a:lt1>
        <a:sysClr val="window" lastClr="FFFFFF"/>
      </a:lt1>
      <a:dk2>
        <a:srgbClr val="2E2B28"/>
      </a:dk2>
      <a:lt2>
        <a:srgbClr val="FFFFFF"/>
      </a:lt2>
      <a:accent1>
        <a:srgbClr val="FFFFFF"/>
      </a:accent1>
      <a:accent2>
        <a:srgbClr val="DAD7CB"/>
      </a:accent2>
      <a:accent3>
        <a:srgbClr val="A59D95"/>
      </a:accent3>
      <a:accent4>
        <a:srgbClr val="675C53"/>
      </a:accent4>
      <a:accent5>
        <a:srgbClr val="3D3935"/>
      </a:accent5>
      <a:accent6>
        <a:srgbClr val="DC4817"/>
      </a:accent6>
      <a:hlink>
        <a:srgbClr val="DC4817"/>
      </a:hlink>
      <a:folHlink>
        <a:srgbClr val="A59D95"/>
      </a:folHlink>
    </a:clrScheme>
    <a:fontScheme name="Implement Consulting Grou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 w="9525">
          <a:noFill/>
        </a:ln>
      </a:spPr>
      <a:bodyPr rtlCol="0" anchor="ctr"/>
      <a:lstStyle>
        <a:defPPr>
          <a:defRPr dirty="0" err="1" smtClean="0">
            <a:solidFill>
              <a:schemeClr val="accent5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spcBef>
            <a:spcPts val="600"/>
          </a:spcBef>
          <a:defRPr dirty="0" smtClean="0">
            <a:solidFill>
              <a:srgbClr val="342F2B"/>
            </a:solidFill>
            <a:latin typeface="Arial" pitchFamily="34" charset="0"/>
            <a:cs typeface="Arial" pitchFamily="34" charset="0"/>
          </a:defRPr>
        </a:defPPr>
      </a:lstStyle>
    </a:txDef>
  </a:objectDefaults>
  <a:extraClrSchemeLst/>
  <a:custClrLst>
    <a:custClr name="Implement Dark Blue">
      <a:srgbClr val="003E51"/>
    </a:custClr>
    <a:custClr name="Implement Green">
      <a:srgbClr val="7F9C90"/>
    </a:custClr>
    <a:custClr name="Implement Light Blue">
      <a:srgbClr val="9BB8D3"/>
    </a:custClr>
  </a:custClrLst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5298</TotalTime>
  <Words>48</Words>
  <Application>Microsoft Office PowerPoint</Application>
  <PresentationFormat>Widescreen</PresentationFormat>
  <Paragraphs>8</Paragraphs>
  <Slides>1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3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1</vt:i4>
      </vt:variant>
    </vt:vector>
  </HeadingPairs>
  <TitlesOfParts>
    <vt:vector size="11" baseType="lpstr">
      <vt:lpstr>Georgia</vt:lpstr>
      <vt:lpstr>Calibri</vt:lpstr>
      <vt:lpstr>Noto Sans</vt:lpstr>
      <vt:lpstr>Diplomacy Office Bold</vt:lpstr>
      <vt:lpstr>Arial</vt:lpstr>
      <vt:lpstr>Wingdings</vt:lpstr>
      <vt:lpstr>Office Theme</vt:lpstr>
      <vt:lpstr>1_Dark_16-9_UK</vt:lpstr>
      <vt:lpstr>Dark_16-9_UK</vt:lpstr>
      <vt:lpstr>think-cell Slide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Grenaa</dc:creator>
  <cp:lastModifiedBy>Frederikke Kroon</cp:lastModifiedBy>
  <cp:revision>182</cp:revision>
  <cp:lastPrinted>2020-01-24T09:04:58Z</cp:lastPrinted>
  <dcterms:created xsi:type="dcterms:W3CDTF">2020-01-02T12:24:59Z</dcterms:created>
  <dcterms:modified xsi:type="dcterms:W3CDTF">2023-05-31T09:42:53Z</dcterms:modified>
</cp:coreProperties>
</file>