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"/>
  </p:notesMasterIdLst>
  <p:handoutMasterIdLst>
    <p:handoutMasterId r:id="rId8"/>
  </p:handoutMasterIdLst>
  <p:sldIdLst>
    <p:sldId id="2141411938" r:id="rId2"/>
    <p:sldId id="329" r:id="rId3"/>
    <p:sldId id="2141412262" r:id="rId4"/>
    <p:sldId id="2141411935" r:id="rId5"/>
    <p:sldId id="2141412263" r:id="rId6"/>
  </p:sldIdLst>
  <p:sldSz cx="12192000" cy="6858000"/>
  <p:notesSz cx="6794500" cy="99314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as Cizas" initials="VC" lastIdx="1" clrIdx="0">
    <p:extLst>
      <p:ext uri="{19B8F6BF-5375-455C-9EA6-DF929625EA0E}">
        <p15:presenceInfo xmlns:p15="http://schemas.microsoft.com/office/powerpoint/2012/main" userId="S::vci@aquaporin.com::28edf00b-c588-4b20-9552-b96e9a060aff" providerId="AD"/>
      </p:ext>
    </p:extLst>
  </p:cmAuthor>
  <p:cmAuthor id="2" name="Peter Holme Jensen" initials="PHJ" lastIdx="1" clrIdx="1">
    <p:extLst>
      <p:ext uri="{19B8F6BF-5375-455C-9EA6-DF929625EA0E}">
        <p15:presenceInfo xmlns:p15="http://schemas.microsoft.com/office/powerpoint/2012/main" userId="S::phj@aquaporin.dk::8d661618-e20e-446a-b459-d8c620c4cf29" providerId="AD"/>
      </p:ext>
    </p:extLst>
  </p:cmAuthor>
  <p:cmAuthor id="3" name="Joerg Hess" initials="JH" lastIdx="1" clrIdx="2">
    <p:extLst>
      <p:ext uri="{19B8F6BF-5375-455C-9EA6-DF929625EA0E}">
        <p15:presenceInfo xmlns:p15="http://schemas.microsoft.com/office/powerpoint/2012/main" userId="S::jhe@aquaporin.com::c703662c-7444-45a5-a9e5-fbac5e7323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8AD4EB"/>
    <a:srgbClr val="FFFFFF"/>
    <a:srgbClr val="BDD7EE"/>
    <a:srgbClr val="689FB0"/>
    <a:srgbClr val="AEB0B3"/>
    <a:srgbClr val="7D7679"/>
    <a:srgbClr val="F2F2F2"/>
    <a:srgbClr val="0A5A96"/>
    <a:srgbClr val="4B9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95" autoAdjust="0"/>
  </p:normalViewPr>
  <p:slideViewPr>
    <p:cSldViewPr snapToGrid="0">
      <p:cViewPr varScale="1">
        <p:scale>
          <a:sx n="116" d="100"/>
          <a:sy n="116" d="100"/>
        </p:scale>
        <p:origin x="399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44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6D2E8E-51F3-444F-AE2F-9B1A3FA02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35F76-0FE7-4F9B-B02F-26F181F3C1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840A-4D5A-4FAF-BFD2-00698CB52F83}" type="datetimeFigureOut">
              <a:rPr lang="en-DK" smtClean="0"/>
              <a:t>03/31/2022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720F6-9990-4762-A157-B38C7E2685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E6348-B82B-439B-8318-E7B3BE6281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31D6-674B-4336-A5A2-CCCB18BEEC27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730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69013-8623-4A1A-B728-D0A7CF483F09}" type="datetimeFigureOut">
              <a:rPr lang="en-DK" smtClean="0"/>
              <a:t>03/31/2022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BDBE-59FF-4DE0-92B7-5FDA0DBA63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7739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DBDBE-59FF-4DE0-92B7-5FDA0DBA635E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7917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8256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Internal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2C4F24-920D-49C8-8288-342240F5DFE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99B99-D8E6-41D9-B8A8-934298D54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1146" y="2506793"/>
            <a:ext cx="10011052" cy="18465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946CC-DF0B-4E1E-B081-4A038825BA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427" y="4445415"/>
            <a:ext cx="9144000" cy="10302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rgbClr val="0A5A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YYYY-MM-DD</a:t>
            </a:r>
            <a:endParaRPr lang="en-DK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12A11C72-E3D6-4961-BCD8-E6D9A419B722}"/>
              </a:ext>
            </a:extLst>
          </p:cNvPr>
          <p:cNvSpPr txBox="1">
            <a:spLocks/>
          </p:cNvSpPr>
          <p:nvPr userDrawn="1"/>
        </p:nvSpPr>
        <p:spPr>
          <a:xfrm>
            <a:off x="5404695" y="6398572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F224E9-3637-4396-AD4A-9F9D73039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66688" y="962339"/>
            <a:ext cx="1458622" cy="6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2 Pictur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52E05DC-841F-4302-B6B5-9B929FE5CD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33955"/>
            <a:ext cx="60960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A5A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picture 2</a:t>
            </a:r>
            <a:endParaRPr lang="en-DK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0639F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158151-AD43-4D64-8950-1B5EDA0FE8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468" y="1698625"/>
            <a:ext cx="5193229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71C331-A145-4691-A361-D5CF96473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 1</a:t>
            </a:r>
            <a:endParaRPr lang="en-DK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59345B-7FA9-49EB-AFE5-E33265CC0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8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3 Picture Blocks V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14ADD17-49E3-4E8E-BA3F-CA1B476446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20474" y="3436056"/>
            <a:ext cx="2471525" cy="34219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A5A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picture 3</a:t>
            </a:r>
            <a:endParaRPr lang="en-DK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52E05DC-841F-4302-B6B5-9B929FE5CD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33955"/>
            <a:ext cx="3617229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A5A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picture 2</a:t>
            </a:r>
            <a:endParaRPr lang="en-DK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3C1FEB-EE39-4FB4-ADD0-54AE1F910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468" y="1698625"/>
            <a:ext cx="5193229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473523-DE8F-4110-8CA0-C232C7C7A8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 1</a:t>
            </a:r>
            <a:endParaRPr lang="en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434F1CF-2429-4047-B925-9AB6CC0D4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1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3 Picture Blocks V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52E05DC-841F-4302-B6B5-9B929FE5CD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33955"/>
            <a:ext cx="60960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A5A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picture 3</a:t>
            </a:r>
            <a:endParaRPr lang="en-DK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14ADD17-49E3-4E8E-BA3F-CA1B476446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20474" y="0"/>
            <a:ext cx="2471525" cy="3431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A5A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picture 2</a:t>
            </a:r>
            <a:endParaRPr lang="en-DK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3C1FEB-EE39-4FB4-ADD0-54AE1F910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468" y="1698625"/>
            <a:ext cx="5193229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473523-DE8F-4110-8CA0-C232C7C7A8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624475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 1</a:t>
            </a:r>
            <a:endParaRPr lang="en-DK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1B51FA3-29B3-458B-9282-A198F1AE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6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346D4D-7BEA-48CD-AF87-E50C73E33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11354827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BE2C106-04A5-4E56-BE74-F1618E0C4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96468" y="1700213"/>
            <a:ext cx="11335385" cy="4249737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E4A7F88-E15E-4B53-9568-436277995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6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5405219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11354827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56BB3-0ECC-4818-A07E-65DB6782DF0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7257" y="1698834"/>
            <a:ext cx="5328204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754ABC-C2BA-448E-ABA6-5B0B9041E52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6771" y="1698834"/>
            <a:ext cx="5245082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AA65BA-FF85-401D-9DDA-9D59C8763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0639F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11354827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3D547-D68C-47D5-A61F-69977FB7E5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5751" y="2087698"/>
            <a:ext cx="3681413" cy="356711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24053A4-846F-4755-9B27-4018571CC0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23095" y="2087698"/>
            <a:ext cx="3681413" cy="356711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27167A-8D63-428B-A164-94322DBD52B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50440" y="2087697"/>
            <a:ext cx="3681413" cy="356711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D45F06-5B0F-44DB-882F-A5F47C027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11354827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B6937-2E3D-4B15-8C6E-58575E0DA8FC}"/>
              </a:ext>
            </a:extLst>
          </p:cNvPr>
          <p:cNvCxnSpPr/>
          <p:nvPr userDrawn="1"/>
        </p:nvCxnSpPr>
        <p:spPr>
          <a:xfrm>
            <a:off x="6096000" y="476179"/>
            <a:ext cx="0" cy="57044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52DE42E-2899-4208-A68D-F6170B6C261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4459" y="1649929"/>
            <a:ext cx="5332413" cy="212566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9151BE-7B30-45DB-9737-5D170F8D1F2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0062" y="3982058"/>
            <a:ext cx="5332412" cy="212566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47E1B37-0DF2-463F-B480-42E323E4AA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478218" y="3982057"/>
            <a:ext cx="5258135" cy="212566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FEB981-1C19-418F-AE82-ACDFFBC28CA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80502" y="1649928"/>
            <a:ext cx="5256723" cy="2125663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9B84E6-443E-49BD-9D76-C4D0C0DD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7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495216E-593C-4782-BC89-AF4BAD2EE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43"/>
            <a:ext cx="12192000" cy="6858000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background picture</a:t>
            </a:r>
            <a:endParaRPr lang="en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99B99-D8E6-41D9-B8A8-934298D54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05501"/>
            <a:ext cx="9144000" cy="124591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quote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4673F2-0366-4DAA-BCD9-75D59D0C9B5B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EB1CDC-6DC1-4375-993A-0547129B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F5814A-D2AF-43A1-9816-6FD534E9E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4673F2-0366-4DAA-BCD9-75D59D0C9B5B}"/>
              </a:ext>
            </a:extLst>
          </p:cNvPr>
          <p:cNvSpPr txBox="1">
            <a:spLocks/>
          </p:cNvSpPr>
          <p:nvPr userDrawn="1"/>
        </p:nvSpPr>
        <p:spPr>
          <a:xfrm>
            <a:off x="5405784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EB1CDC-6DC1-4375-993A-0547129B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F5814A-D2AF-43A1-9816-6FD534E9E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57496CD-194B-40EE-97BE-4C4ADE3D1B76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Click on the icon to add video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62530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External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526EB82-BFBA-43F7-ABA7-2F374AB01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2765442"/>
            <a:ext cx="5718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74C7275-D5BA-437E-BD02-5BE917D2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3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B6E81B95-3397-4C35-A7EE-975EECD4B1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</a:t>
            </a:r>
            <a:endParaRPr lang="en-DK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46219D-C1BB-46CC-9397-8CB02060D4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9557" y="6468195"/>
            <a:ext cx="1685403" cy="3684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rgbClr val="0A5A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YYYY-MM-DD</a:t>
            </a:r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3351E7-70A0-4D85-B45A-85DF097E3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7946" y="6173075"/>
            <a:ext cx="1127675" cy="5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9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/>
            </a:lvl1pPr>
            <a:lvl2pPr marL="180000">
              <a:defRPr/>
            </a:lvl2pPr>
            <a:lvl3pPr marL="360000">
              <a:defRPr/>
            </a:lvl3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0AAE279-7E72-449B-BCDB-B9A20D843D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50112-DCB5-4E70-AD32-D52F1AF27B4E}" type="datetime1">
              <a:rPr lang="en-US" smtClean="0"/>
              <a:t>3/31/2022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5D2304-0AF5-400A-BE38-D010D04A7D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BA47C5-3594-49A8-9452-54B61EBA76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74C7275-D5BA-437E-BD02-5BE917D2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3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513655-7CDD-4DEF-AACB-A252BBCB9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Agenda title</a:t>
            </a:r>
            <a:endParaRPr lang="en-DK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0C64431-007A-453C-9AF3-88DAA25B8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238" y="1687513"/>
            <a:ext cx="5211762" cy="426085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0A5A96"/>
                </a:solidFill>
              </a:defRPr>
            </a:lvl1pPr>
            <a:lvl2pPr marL="914400" indent="-457200">
              <a:buFont typeface="+mj-lt"/>
              <a:buAutoNum type="arabicPeriod"/>
              <a:defRPr>
                <a:solidFill>
                  <a:srgbClr val="0A5A96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rgbClr val="0A5A96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rgbClr val="0A5A96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CF60D8BC-AD21-490B-A13E-D0CE608A6A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</a:t>
            </a:r>
            <a:endParaRPr lang="en-DK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1B8CF6-9CC7-4B15-A393-A037B86A3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526EB82-BFBA-43F7-ABA7-2F374AB01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2765442"/>
            <a:ext cx="5718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subsection title</a:t>
            </a:r>
            <a:endParaRPr lang="en-DK" dirty="0"/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AFD4686E-D12F-4D77-B1CD-72509A61D9CF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74C7275-D5BA-437E-BD02-5BE917D2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3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C17E8D22-50E3-4F99-B43D-FC95A61537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</a:t>
            </a:r>
            <a:endParaRPr lang="en-DK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24B5F1-CEEC-43D4-A13D-85D9745BE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1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ntent Blocks V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B0E2FA-7755-414F-87A2-0361B747B2FF}"/>
              </a:ext>
            </a:extLst>
          </p:cNvPr>
          <p:cNvCxnSpPr/>
          <p:nvPr userDrawn="1"/>
        </p:nvCxnSpPr>
        <p:spPr>
          <a:xfrm>
            <a:off x="6096000" y="476179"/>
            <a:ext cx="0" cy="57044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3CE5D9-F9B9-42EA-98A9-1B9CD0E97A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2305" y="1716405"/>
            <a:ext cx="5129542" cy="4230579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DAAAE3A-2A73-46A1-94A8-0BB4B11C4D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0515" y="1698625"/>
            <a:ext cx="5189182" cy="4248150"/>
          </a:xfrm>
        </p:spPr>
        <p:txBody>
          <a:bodyPr/>
          <a:lstStyle>
            <a:lvl1pPr marL="266700" indent="-2667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EA7B83-7C0F-4166-9E06-32EC567B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3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ntent Blocks V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6CF3E4-8E59-4952-A140-E2345EF9A9A6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9171F0-EDA1-47D7-A5A7-10DE4D4C1EC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2305" y="1716405"/>
            <a:ext cx="5129548" cy="4230579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06F89D-4D42-4088-ABE1-21522BADDCB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6468" y="1698625"/>
            <a:ext cx="5213349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 or click on the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4E48065-F614-4CBE-B3FE-66E911788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0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2 Content Blocks V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06A46-2DB2-415A-B9BE-6B3C7809C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5425" y="512639"/>
            <a:ext cx="5156420" cy="2803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pPr lvl="0"/>
            <a:r>
              <a:rPr lang="en-US" dirty="0"/>
              <a:t>Click on the icon to add content 1</a:t>
            </a:r>
            <a:endParaRPr lang="en-DK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D6ECD6-45DB-4B37-ADEF-CA322C814B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75424" y="3546925"/>
            <a:ext cx="5156424" cy="2803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pPr lvl="0"/>
            <a:r>
              <a:rPr lang="en-US" dirty="0"/>
              <a:t>Click on the icon to add content 2</a:t>
            </a:r>
            <a:endParaRPr lang="en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43AD0-C3C9-4473-B421-F3C2D4D19D86}"/>
              </a:ext>
            </a:extLst>
          </p:cNvPr>
          <p:cNvCxnSpPr/>
          <p:nvPr userDrawn="1"/>
        </p:nvCxnSpPr>
        <p:spPr>
          <a:xfrm>
            <a:off x="6096000" y="476179"/>
            <a:ext cx="0" cy="57044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64DBD88-D319-473C-AFC3-8BCA09E27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468" y="1698625"/>
            <a:ext cx="5193224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D7E61F9-019A-4E2E-B650-288E96C39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2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2 Content Blocks V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5038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06A46-2DB2-415A-B9BE-6B3C7809C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873" y="512640"/>
            <a:ext cx="5131799" cy="26926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pPr lvl="0"/>
            <a:r>
              <a:rPr lang="en-US" dirty="0"/>
              <a:t>Click on the icon to add content 1</a:t>
            </a:r>
            <a:endParaRPr lang="en-DK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D6ECD6-45DB-4B37-ADEF-CA322C814B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872" y="3429000"/>
            <a:ext cx="5131809" cy="26926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pPr lvl="0"/>
            <a:r>
              <a:rPr lang="en-US" dirty="0"/>
              <a:t>Click on the icon to add content 2</a:t>
            </a:r>
            <a:endParaRPr lang="en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43AD0-C3C9-4473-B421-F3C2D4D19D86}"/>
              </a:ext>
            </a:extLst>
          </p:cNvPr>
          <p:cNvCxnSpPr/>
          <p:nvPr userDrawn="1"/>
        </p:nvCxnSpPr>
        <p:spPr>
          <a:xfrm>
            <a:off x="6096000" y="476179"/>
            <a:ext cx="0" cy="57044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64DBD88-D319-473C-AFC3-8BCA09E27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4480" y="1698624"/>
            <a:ext cx="5177372" cy="4423001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D7E61F9-019A-4E2E-B650-288E96C39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1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Full Size Pict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E3D7B189-52E6-404A-9B4F-0CF5C3AF89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E6F2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0A5A96"/>
                </a:solidFill>
              </a:defRPr>
            </a:lvl1pPr>
          </a:lstStyle>
          <a:p>
            <a:r>
              <a:rPr lang="da-DK" dirty="0"/>
              <a:t>Click on the icon to add picture</a:t>
            </a:r>
            <a:endParaRPr lang="en-DK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9D622D92-A1BC-4C17-8E0B-5EFAA0CB43B9}"/>
              </a:ext>
            </a:extLst>
          </p:cNvPr>
          <p:cNvSpPr txBox="1">
            <a:spLocks/>
          </p:cNvSpPr>
          <p:nvPr userDrawn="1"/>
        </p:nvSpPr>
        <p:spPr>
          <a:xfrm>
            <a:off x="4204336" y="6415098"/>
            <a:ext cx="1385361" cy="288312"/>
          </a:xfrm>
          <a:prstGeom prst="rect">
            <a:avLst/>
          </a:prstGeom>
          <a:ln>
            <a:solidFill>
              <a:srgbClr val="0A5A96"/>
            </a:solidFill>
          </a:ln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DK" dirty="0">
              <a:solidFill>
                <a:srgbClr val="0A5A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D6F46-6F5A-4922-B8BB-11026F4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A5A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03D29-DB5A-4898-8CE2-A43DDA38B9BB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037376-F94E-418A-ACCA-6F036C7E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26" y="365126"/>
            <a:ext cx="5354303" cy="105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A5A9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8FBC77B-E84F-4109-88A1-8BB261EF6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468" y="1698625"/>
            <a:ext cx="5193229" cy="4248150"/>
          </a:xfrm>
        </p:spPr>
        <p:txBody>
          <a:bodyPr/>
          <a:lstStyle>
            <a:lvl1pPr>
              <a:defRPr>
                <a:solidFill>
                  <a:srgbClr val="0A5A96"/>
                </a:solidFill>
              </a:defRPr>
            </a:lvl1pPr>
            <a:lvl2pPr>
              <a:defRPr>
                <a:solidFill>
                  <a:srgbClr val="0A5A96"/>
                </a:solidFill>
              </a:defRPr>
            </a:lvl2pPr>
            <a:lvl3pPr>
              <a:defRPr>
                <a:solidFill>
                  <a:srgbClr val="0A5A96"/>
                </a:solidFill>
              </a:defRPr>
            </a:lvl3pPr>
            <a:lvl4pPr>
              <a:defRPr>
                <a:solidFill>
                  <a:srgbClr val="0A5A96"/>
                </a:solidFill>
              </a:defRPr>
            </a:lvl4pPr>
            <a:lvl5pPr>
              <a:defRPr>
                <a:solidFill>
                  <a:srgbClr val="0A5A96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397151-B0BE-42EC-9DC9-FA03E9A43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72"/>
          <a:stretch/>
        </p:blipFill>
        <p:spPr>
          <a:xfrm>
            <a:off x="487946" y="6410777"/>
            <a:ext cx="1127675" cy="3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30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32" Type="http://schemas.openxmlformats.org/officeDocument/2006/relationships/image" Target="../media/image10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C33DC-C69F-45A9-96D7-AE781ED1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F0CB4-84C5-459F-949F-3DEF16DE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384" y="1825625"/>
            <a:ext cx="104994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3494-0B36-4004-AF4E-20DE6442A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5A96"/>
                </a:solidFill>
              </a:defRPr>
            </a:lvl1pPr>
          </a:lstStyle>
          <a:p>
            <a:fld id="{301505BD-1693-4199-8C64-87B74C9BC7F1}" type="slidenum">
              <a:rPr lang="en-DK" smtClean="0"/>
              <a:pPr/>
              <a:t>‹#›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991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686" r:id="rId3"/>
    <p:sldLayoutId id="2147483687" r:id="rId4"/>
    <p:sldLayoutId id="2147483691" r:id="rId5"/>
    <p:sldLayoutId id="2147483692" r:id="rId6"/>
    <p:sldLayoutId id="2147483693" r:id="rId7"/>
    <p:sldLayoutId id="2147483707" r:id="rId8"/>
    <p:sldLayoutId id="2147483690" r:id="rId9"/>
    <p:sldLayoutId id="2147483695" r:id="rId10"/>
    <p:sldLayoutId id="2147483696" r:id="rId11"/>
    <p:sldLayoutId id="2147483705" r:id="rId12"/>
    <p:sldLayoutId id="2147483706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8" r:id="rId19"/>
    <p:sldLayoutId id="2147483709" r:id="rId20"/>
    <p:sldLayoutId id="214748371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A5A9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2400" kern="1200">
          <a:solidFill>
            <a:srgbClr val="0A5A9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2000" kern="1200">
          <a:solidFill>
            <a:srgbClr val="0A5A9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800" kern="1200">
          <a:solidFill>
            <a:srgbClr val="0A5A9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sz="1600" kern="1200">
          <a:solidFill>
            <a:srgbClr val="0A5A9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</a:buBlip>
        <a:defRPr sz="1600" kern="1200">
          <a:solidFill>
            <a:srgbClr val="0A5A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7160A-65F1-4917-95BD-F347113703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4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1259C5-ADE2-44ED-A125-368AE299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3D29-DB5A-4898-8CE2-A43DDA38B9BB}" type="slidenum">
              <a:rPr lang="en-DK" smtClean="0"/>
              <a:pPr/>
              <a:t>1</a:t>
            </a:fld>
            <a:endParaRPr lang="en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D1A1E1-0DC1-4EBE-A95E-AF38E413B45C}"/>
              </a:ext>
            </a:extLst>
          </p:cNvPr>
          <p:cNvSpPr txBox="1">
            <a:spLocks/>
          </p:cNvSpPr>
          <p:nvPr/>
        </p:nvSpPr>
        <p:spPr>
          <a:xfrm>
            <a:off x="1091146" y="2506793"/>
            <a:ext cx="10011052" cy="1846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A5A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Test &amp; demonstration in the Aquaporin Inside® pipeline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0F582B-92F3-4B66-B825-ADEBB733EE7D}"/>
              </a:ext>
            </a:extLst>
          </p:cNvPr>
          <p:cNvSpPr txBox="1">
            <a:spLocks/>
          </p:cNvSpPr>
          <p:nvPr/>
        </p:nvSpPr>
        <p:spPr>
          <a:xfrm>
            <a:off x="1526427" y="4445415"/>
            <a:ext cx="9144000" cy="103028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rgbClr val="0A5A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kern="1200">
                <a:solidFill>
                  <a:srgbClr val="0A5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800" kern="1200">
                <a:solidFill>
                  <a:srgbClr val="0A5A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600" kern="1200">
                <a:solidFill>
                  <a:srgbClr val="0A5A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defRPr sz="1600" kern="1200">
                <a:solidFill>
                  <a:srgbClr val="0A5A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01 April 2022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108B128-1EDC-4EED-8483-021798000C5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964" y="948859"/>
            <a:ext cx="1509713" cy="702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3F191-6CEE-4E8A-9CEC-4A58D2F4C23C}"/>
              </a:ext>
            </a:extLst>
          </p:cNvPr>
          <p:cNvSpPr txBox="1"/>
          <p:nvPr/>
        </p:nvSpPr>
        <p:spPr>
          <a:xfrm>
            <a:off x="5439409" y="6425268"/>
            <a:ext cx="1313180" cy="2585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719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5E8362-9C84-4738-A78D-AE29FD2023EA}"/>
              </a:ext>
            </a:extLst>
          </p:cNvPr>
          <p:cNvCxnSpPr/>
          <p:nvPr/>
        </p:nvCxnSpPr>
        <p:spPr>
          <a:xfrm>
            <a:off x="8161279" y="2633278"/>
            <a:ext cx="0" cy="612000"/>
          </a:xfrm>
          <a:prstGeom prst="line">
            <a:avLst/>
          </a:prstGeom>
          <a:ln>
            <a:solidFill>
              <a:srgbClr val="0076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4D9F6-E4B9-4ED2-B7B7-4B72DB61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3D29-DB5A-4898-8CE2-A43DDA38B9BB}" type="slidenum">
              <a:rPr lang="en-DK" smtClean="0"/>
              <a:pPr/>
              <a:t>2</a:t>
            </a:fld>
            <a:endParaRPr lang="en-DK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B84C318-274F-432E-BB1B-FE27BA00B255}"/>
              </a:ext>
            </a:extLst>
          </p:cNvPr>
          <p:cNvSpPr txBox="1">
            <a:spLocks/>
          </p:cNvSpPr>
          <p:nvPr/>
        </p:nvSpPr>
        <p:spPr>
          <a:xfrm>
            <a:off x="377026" y="365126"/>
            <a:ext cx="11354827" cy="105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A5A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/>
              <a:t>Aquaporin Inside® pipeline</a:t>
            </a:r>
            <a:endParaRPr lang="da-DK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F915E-9EC8-4D0D-AAE3-6F949D640B04}"/>
              </a:ext>
            </a:extLst>
          </p:cNvPr>
          <p:cNvGrpSpPr/>
          <p:nvPr/>
        </p:nvGrpSpPr>
        <p:grpSpPr>
          <a:xfrm>
            <a:off x="974365" y="2383815"/>
            <a:ext cx="10412988" cy="3030279"/>
            <a:chOff x="1518873" y="2096760"/>
            <a:chExt cx="9031470" cy="2628244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D9C8B2E-730D-46D5-927D-DE56B9E9AC33}"/>
                </a:ext>
              </a:extLst>
            </p:cNvPr>
            <p:cNvSpPr/>
            <p:nvPr/>
          </p:nvSpPr>
          <p:spPr>
            <a:xfrm>
              <a:off x="5703206" y="2132996"/>
              <a:ext cx="0" cy="2579370"/>
            </a:xfrm>
            <a:custGeom>
              <a:avLst/>
              <a:gdLst/>
              <a:ahLst/>
              <a:cxnLst/>
              <a:rect l="l" t="t" r="r" b="b"/>
              <a:pathLst>
                <a:path h="2579370">
                  <a:moveTo>
                    <a:pt x="0" y="0"/>
                  </a:moveTo>
                  <a:lnTo>
                    <a:pt x="0" y="2579293"/>
                  </a:lnTo>
                </a:path>
              </a:pathLst>
            </a:custGeom>
            <a:ln w="12700">
              <a:solidFill>
                <a:srgbClr val="B2DCD9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4FED117-9DB1-4C2E-8CD9-93E1000C88BC}"/>
                </a:ext>
              </a:extLst>
            </p:cNvPr>
            <p:cNvSpPr/>
            <p:nvPr/>
          </p:nvSpPr>
          <p:spPr>
            <a:xfrm>
              <a:off x="4280750" y="2132996"/>
              <a:ext cx="0" cy="2579370"/>
            </a:xfrm>
            <a:custGeom>
              <a:avLst/>
              <a:gdLst/>
              <a:ahLst/>
              <a:cxnLst/>
              <a:rect l="l" t="t" r="r" b="b"/>
              <a:pathLst>
                <a:path h="2579370">
                  <a:moveTo>
                    <a:pt x="0" y="0"/>
                  </a:moveTo>
                  <a:lnTo>
                    <a:pt x="0" y="2579293"/>
                  </a:lnTo>
                </a:path>
              </a:pathLst>
            </a:custGeom>
            <a:ln w="12700">
              <a:solidFill>
                <a:srgbClr val="B2DCD9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2290CEC6-BE58-45CC-8902-B2B5E84AD967}"/>
                </a:ext>
              </a:extLst>
            </p:cNvPr>
            <p:cNvSpPr/>
            <p:nvPr/>
          </p:nvSpPr>
          <p:spPr>
            <a:xfrm>
              <a:off x="2870998" y="2132996"/>
              <a:ext cx="0" cy="2579370"/>
            </a:xfrm>
            <a:custGeom>
              <a:avLst/>
              <a:gdLst/>
              <a:ahLst/>
              <a:cxnLst/>
              <a:rect l="l" t="t" r="r" b="b"/>
              <a:pathLst>
                <a:path h="2579370">
                  <a:moveTo>
                    <a:pt x="0" y="0"/>
                  </a:moveTo>
                  <a:lnTo>
                    <a:pt x="0" y="2579293"/>
                  </a:lnTo>
                </a:path>
              </a:pathLst>
            </a:custGeom>
            <a:ln w="12700">
              <a:solidFill>
                <a:srgbClr val="B2DCD9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F310B27-E202-4F8B-B5E6-7F31EB1EABB4}"/>
                </a:ext>
              </a:extLst>
            </p:cNvPr>
            <p:cNvSpPr/>
            <p:nvPr/>
          </p:nvSpPr>
          <p:spPr>
            <a:xfrm>
              <a:off x="7121231" y="2132996"/>
              <a:ext cx="0" cy="2579370"/>
            </a:xfrm>
            <a:custGeom>
              <a:avLst/>
              <a:gdLst/>
              <a:ahLst/>
              <a:cxnLst/>
              <a:rect l="l" t="t" r="r" b="b"/>
              <a:pathLst>
                <a:path h="2579370">
                  <a:moveTo>
                    <a:pt x="0" y="0"/>
                  </a:moveTo>
                  <a:lnTo>
                    <a:pt x="0" y="2579293"/>
                  </a:lnTo>
                </a:path>
              </a:pathLst>
            </a:custGeom>
            <a:ln w="12700">
              <a:solidFill>
                <a:srgbClr val="B2DCD9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B19CF20E-B7A3-4376-A7E3-0A33DDAF78AE}"/>
                </a:ext>
              </a:extLst>
            </p:cNvPr>
            <p:cNvSpPr/>
            <p:nvPr/>
          </p:nvSpPr>
          <p:spPr>
            <a:xfrm>
              <a:off x="1536417" y="2562657"/>
              <a:ext cx="6357620" cy="234315"/>
            </a:xfrm>
            <a:custGeom>
              <a:avLst/>
              <a:gdLst/>
              <a:ahLst/>
              <a:cxnLst/>
              <a:rect l="l" t="t" r="r" b="b"/>
              <a:pathLst>
                <a:path w="6357620" h="234314">
                  <a:moveTo>
                    <a:pt x="6339001" y="0"/>
                  </a:moveTo>
                  <a:lnTo>
                    <a:pt x="17995" y="0"/>
                  </a:lnTo>
                  <a:lnTo>
                    <a:pt x="10988" y="1413"/>
                  </a:lnTo>
                  <a:lnTo>
                    <a:pt x="5268" y="5268"/>
                  </a:lnTo>
                  <a:lnTo>
                    <a:pt x="1413" y="10988"/>
                  </a:lnTo>
                  <a:lnTo>
                    <a:pt x="0" y="17995"/>
                  </a:lnTo>
                  <a:lnTo>
                    <a:pt x="0" y="216001"/>
                  </a:lnTo>
                  <a:lnTo>
                    <a:pt x="1413" y="223003"/>
                  </a:lnTo>
                  <a:lnTo>
                    <a:pt x="5268" y="228723"/>
                  </a:lnTo>
                  <a:lnTo>
                    <a:pt x="10988" y="232582"/>
                  </a:lnTo>
                  <a:lnTo>
                    <a:pt x="17995" y="233997"/>
                  </a:lnTo>
                  <a:lnTo>
                    <a:pt x="6285001" y="233997"/>
                  </a:lnTo>
                  <a:lnTo>
                    <a:pt x="6313026" y="228339"/>
                  </a:lnTo>
                  <a:lnTo>
                    <a:pt x="6335910" y="212910"/>
                  </a:lnTo>
                  <a:lnTo>
                    <a:pt x="6351340" y="190025"/>
                  </a:lnTo>
                  <a:lnTo>
                    <a:pt x="6356997" y="162001"/>
                  </a:lnTo>
                  <a:lnTo>
                    <a:pt x="6356997" y="17995"/>
                  </a:lnTo>
                  <a:lnTo>
                    <a:pt x="6355582" y="10988"/>
                  </a:lnTo>
                  <a:lnTo>
                    <a:pt x="6351724" y="5268"/>
                  </a:lnTo>
                  <a:lnTo>
                    <a:pt x="6346003" y="1413"/>
                  </a:lnTo>
                  <a:lnTo>
                    <a:pt x="6339001" y="0"/>
                  </a:lnTo>
                  <a:close/>
                </a:path>
              </a:pathLst>
            </a:custGeom>
            <a:solidFill>
              <a:srgbClr val="00A7D7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F0D2AE07-9B86-4C78-B6D9-02291F35307C}"/>
                </a:ext>
              </a:extLst>
            </p:cNvPr>
            <p:cNvSpPr/>
            <p:nvPr/>
          </p:nvSpPr>
          <p:spPr>
            <a:xfrm>
              <a:off x="1536417" y="2994657"/>
              <a:ext cx="6101715" cy="234315"/>
            </a:xfrm>
            <a:custGeom>
              <a:avLst/>
              <a:gdLst/>
              <a:ahLst/>
              <a:cxnLst/>
              <a:rect l="l" t="t" r="r" b="b"/>
              <a:pathLst>
                <a:path w="6101715" h="234314">
                  <a:moveTo>
                    <a:pt x="6083554" y="0"/>
                  </a:moveTo>
                  <a:lnTo>
                    <a:pt x="17995" y="0"/>
                  </a:lnTo>
                  <a:lnTo>
                    <a:pt x="10994" y="1413"/>
                  </a:lnTo>
                  <a:lnTo>
                    <a:pt x="5273" y="5268"/>
                  </a:lnTo>
                  <a:lnTo>
                    <a:pt x="1415" y="10988"/>
                  </a:lnTo>
                  <a:lnTo>
                    <a:pt x="0" y="17995"/>
                  </a:lnTo>
                  <a:lnTo>
                    <a:pt x="0" y="216001"/>
                  </a:lnTo>
                  <a:lnTo>
                    <a:pt x="1415" y="223003"/>
                  </a:lnTo>
                  <a:lnTo>
                    <a:pt x="5273" y="228723"/>
                  </a:lnTo>
                  <a:lnTo>
                    <a:pt x="10994" y="232582"/>
                  </a:lnTo>
                  <a:lnTo>
                    <a:pt x="17995" y="233997"/>
                  </a:lnTo>
                  <a:lnTo>
                    <a:pt x="6029553" y="233997"/>
                  </a:lnTo>
                  <a:lnTo>
                    <a:pt x="6057578" y="228339"/>
                  </a:lnTo>
                  <a:lnTo>
                    <a:pt x="6080463" y="212910"/>
                  </a:lnTo>
                  <a:lnTo>
                    <a:pt x="6095892" y="190025"/>
                  </a:lnTo>
                  <a:lnTo>
                    <a:pt x="6101549" y="162001"/>
                  </a:lnTo>
                  <a:lnTo>
                    <a:pt x="6101549" y="17995"/>
                  </a:lnTo>
                  <a:lnTo>
                    <a:pt x="6100134" y="10988"/>
                  </a:lnTo>
                  <a:lnTo>
                    <a:pt x="6096276" y="5268"/>
                  </a:lnTo>
                  <a:lnTo>
                    <a:pt x="6090555" y="1413"/>
                  </a:lnTo>
                  <a:lnTo>
                    <a:pt x="6083554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743F24D8-62B8-4F4F-98E4-A0486E3E7028}"/>
                </a:ext>
              </a:extLst>
            </p:cNvPr>
            <p:cNvSpPr/>
            <p:nvPr/>
          </p:nvSpPr>
          <p:spPr>
            <a:xfrm>
              <a:off x="1536417" y="3426657"/>
              <a:ext cx="5578475" cy="234315"/>
            </a:xfrm>
            <a:custGeom>
              <a:avLst/>
              <a:gdLst/>
              <a:ahLst/>
              <a:cxnLst/>
              <a:rect l="l" t="t" r="r" b="b"/>
              <a:pathLst>
                <a:path w="5578475" h="234314">
                  <a:moveTo>
                    <a:pt x="5560123" y="0"/>
                  </a:moveTo>
                  <a:lnTo>
                    <a:pt x="18008" y="0"/>
                  </a:lnTo>
                  <a:lnTo>
                    <a:pt x="10999" y="1413"/>
                  </a:lnTo>
                  <a:lnTo>
                    <a:pt x="5275" y="5268"/>
                  </a:lnTo>
                  <a:lnTo>
                    <a:pt x="1415" y="10988"/>
                  </a:lnTo>
                  <a:lnTo>
                    <a:pt x="0" y="17995"/>
                  </a:lnTo>
                  <a:lnTo>
                    <a:pt x="0" y="216001"/>
                  </a:lnTo>
                  <a:lnTo>
                    <a:pt x="1415" y="223003"/>
                  </a:lnTo>
                  <a:lnTo>
                    <a:pt x="5275" y="228723"/>
                  </a:lnTo>
                  <a:lnTo>
                    <a:pt x="10999" y="232582"/>
                  </a:lnTo>
                  <a:lnTo>
                    <a:pt x="18008" y="233997"/>
                  </a:lnTo>
                  <a:lnTo>
                    <a:pt x="5506123" y="233997"/>
                  </a:lnTo>
                  <a:lnTo>
                    <a:pt x="5534147" y="228339"/>
                  </a:lnTo>
                  <a:lnTo>
                    <a:pt x="5557032" y="212910"/>
                  </a:lnTo>
                  <a:lnTo>
                    <a:pt x="5572461" y="190025"/>
                  </a:lnTo>
                  <a:lnTo>
                    <a:pt x="5578119" y="162001"/>
                  </a:lnTo>
                  <a:lnTo>
                    <a:pt x="5578119" y="17995"/>
                  </a:lnTo>
                  <a:lnTo>
                    <a:pt x="5576704" y="10988"/>
                  </a:lnTo>
                  <a:lnTo>
                    <a:pt x="5572845" y="5268"/>
                  </a:lnTo>
                  <a:lnTo>
                    <a:pt x="5567125" y="1413"/>
                  </a:lnTo>
                  <a:lnTo>
                    <a:pt x="5560123" y="0"/>
                  </a:lnTo>
                  <a:close/>
                </a:path>
              </a:pathLst>
            </a:custGeom>
            <a:solidFill>
              <a:srgbClr val="D28D0E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1A4CF4DD-560B-482F-B52F-CEB5ECF5CFC4}"/>
                </a:ext>
              </a:extLst>
            </p:cNvPr>
            <p:cNvSpPr/>
            <p:nvPr/>
          </p:nvSpPr>
          <p:spPr>
            <a:xfrm>
              <a:off x="1536417" y="3858657"/>
              <a:ext cx="3474085" cy="234315"/>
            </a:xfrm>
            <a:custGeom>
              <a:avLst/>
              <a:gdLst/>
              <a:ahLst/>
              <a:cxnLst/>
              <a:rect l="l" t="t" r="r" b="b"/>
              <a:pathLst>
                <a:path w="3474085" h="234314">
                  <a:moveTo>
                    <a:pt x="3455555" y="0"/>
                  </a:moveTo>
                  <a:lnTo>
                    <a:pt x="17995" y="0"/>
                  </a:lnTo>
                  <a:lnTo>
                    <a:pt x="10994" y="1413"/>
                  </a:lnTo>
                  <a:lnTo>
                    <a:pt x="5273" y="5268"/>
                  </a:lnTo>
                  <a:lnTo>
                    <a:pt x="1415" y="10988"/>
                  </a:lnTo>
                  <a:lnTo>
                    <a:pt x="0" y="17995"/>
                  </a:lnTo>
                  <a:lnTo>
                    <a:pt x="0" y="216001"/>
                  </a:lnTo>
                  <a:lnTo>
                    <a:pt x="1415" y="223003"/>
                  </a:lnTo>
                  <a:lnTo>
                    <a:pt x="5273" y="228723"/>
                  </a:lnTo>
                  <a:lnTo>
                    <a:pt x="10994" y="232582"/>
                  </a:lnTo>
                  <a:lnTo>
                    <a:pt x="17995" y="233997"/>
                  </a:lnTo>
                  <a:lnTo>
                    <a:pt x="3401555" y="233997"/>
                  </a:lnTo>
                  <a:lnTo>
                    <a:pt x="3429580" y="228339"/>
                  </a:lnTo>
                  <a:lnTo>
                    <a:pt x="3452464" y="212910"/>
                  </a:lnTo>
                  <a:lnTo>
                    <a:pt x="3467893" y="190025"/>
                  </a:lnTo>
                  <a:lnTo>
                    <a:pt x="3473551" y="162001"/>
                  </a:lnTo>
                  <a:lnTo>
                    <a:pt x="3473551" y="17995"/>
                  </a:lnTo>
                  <a:lnTo>
                    <a:pt x="3472136" y="10988"/>
                  </a:lnTo>
                  <a:lnTo>
                    <a:pt x="3468277" y="5268"/>
                  </a:lnTo>
                  <a:lnTo>
                    <a:pt x="3462557" y="1413"/>
                  </a:lnTo>
                  <a:lnTo>
                    <a:pt x="3455555" y="0"/>
                  </a:lnTo>
                  <a:close/>
                </a:path>
              </a:pathLst>
            </a:custGeom>
            <a:solidFill>
              <a:srgbClr val="289438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A75D44F2-B41B-43CE-9391-5B46B9E06B3D}"/>
                </a:ext>
              </a:extLst>
            </p:cNvPr>
            <p:cNvSpPr/>
            <p:nvPr/>
          </p:nvSpPr>
          <p:spPr>
            <a:xfrm>
              <a:off x="1550713" y="2363703"/>
              <a:ext cx="8854440" cy="0"/>
            </a:xfrm>
            <a:custGeom>
              <a:avLst/>
              <a:gdLst/>
              <a:ahLst/>
              <a:cxnLst/>
              <a:rect l="l" t="t" r="r" b="b"/>
              <a:pathLst>
                <a:path w="8854440">
                  <a:moveTo>
                    <a:pt x="885389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A5A96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14C60EA6-FC19-436C-BD78-084B4E62252D}"/>
                </a:ext>
              </a:extLst>
            </p:cNvPr>
            <p:cNvSpPr/>
            <p:nvPr/>
          </p:nvSpPr>
          <p:spPr>
            <a:xfrm>
              <a:off x="1538013" y="4725004"/>
              <a:ext cx="8879840" cy="0"/>
            </a:xfrm>
            <a:custGeom>
              <a:avLst/>
              <a:gdLst/>
              <a:ahLst/>
              <a:cxnLst/>
              <a:rect l="l" t="t" r="r" b="b"/>
              <a:pathLst>
                <a:path w="8879840">
                  <a:moveTo>
                    <a:pt x="88792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A5A96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582FB11F-3AC6-472B-96EC-9644E3FF4D9A}"/>
                </a:ext>
              </a:extLst>
            </p:cNvPr>
            <p:cNvSpPr txBox="1"/>
            <p:nvPr/>
          </p:nvSpPr>
          <p:spPr>
            <a:xfrm>
              <a:off x="1582773" y="2603375"/>
              <a:ext cx="809625" cy="132359"/>
            </a:xfrm>
            <a:prstGeom prst="rect">
              <a:avLst/>
            </a:prstGeom>
            <a:solidFill>
              <a:srgbClr val="9AD2CF"/>
            </a:solidFill>
          </p:spPr>
          <p:txBody>
            <a:bodyPr vert="horz" wrap="square" lIns="0" tIns="13970" rIns="0" bIns="0" rtlCol="0">
              <a:spAutoFit/>
            </a:bodyPr>
            <a:lstStyle/>
            <a:p>
              <a:pPr marL="55880">
                <a:lnSpc>
                  <a:spcPct val="100000"/>
                </a:lnSpc>
                <a:spcBef>
                  <a:spcPts val="110"/>
                </a:spcBef>
              </a:pPr>
              <a:r>
                <a:rPr sz="900" dirty="0">
                  <a:latin typeface="HelveticaNeue-Medium"/>
                  <a:cs typeface="HelveticaNeue-Medium"/>
                </a:rPr>
                <a:t>Drinking</a:t>
              </a:r>
              <a:r>
                <a:rPr sz="900" spc="-30" dirty="0">
                  <a:latin typeface="HelveticaNeue-Medium"/>
                  <a:cs typeface="HelveticaNeue-Medium"/>
                </a:rPr>
                <a:t> </a:t>
              </a:r>
              <a:r>
                <a:rPr sz="900" spc="-10" dirty="0">
                  <a:latin typeface="HelveticaNeue-Medium"/>
                  <a:cs typeface="HelveticaNeue-Medium"/>
                </a:rPr>
                <a:t>Water</a:t>
              </a:r>
              <a:endParaRPr sz="900" dirty="0">
                <a:latin typeface="HelveticaNeue-Medium"/>
                <a:cs typeface="HelveticaNeue-Medium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82F3BB1C-1B22-4B2A-AEDA-4A0D5E6C477E}"/>
                </a:ext>
              </a:extLst>
            </p:cNvPr>
            <p:cNvSpPr txBox="1"/>
            <p:nvPr/>
          </p:nvSpPr>
          <p:spPr>
            <a:xfrm>
              <a:off x="1582773" y="3035365"/>
              <a:ext cx="811818" cy="130135"/>
            </a:xfrm>
            <a:prstGeom prst="rect">
              <a:avLst/>
            </a:prstGeom>
            <a:solidFill>
              <a:srgbClr val="9AD2CF"/>
            </a:solidFill>
          </p:spPr>
          <p:txBody>
            <a:bodyPr vert="horz" wrap="square" lIns="0" tIns="11430" rIns="0" bIns="0" rtlCol="0">
              <a:spAutoFit/>
            </a:bodyPr>
            <a:lstStyle/>
            <a:p>
              <a:pPr marL="55880">
                <a:lnSpc>
                  <a:spcPct val="100000"/>
                </a:lnSpc>
                <a:spcBef>
                  <a:spcPts val="90"/>
                </a:spcBef>
              </a:pPr>
              <a:r>
                <a:rPr sz="900" dirty="0">
                  <a:latin typeface="HelveticaNeue-Medium"/>
                  <a:cs typeface="HelveticaNeue-Medium"/>
                </a:rPr>
                <a:t>Industrial</a:t>
              </a:r>
              <a:r>
                <a:rPr sz="900" spc="-35" dirty="0">
                  <a:latin typeface="HelveticaNeue-Medium"/>
                  <a:cs typeface="HelveticaNeue-Medium"/>
                </a:rPr>
                <a:t> </a:t>
              </a:r>
              <a:r>
                <a:rPr lang="da-DK" sz="900" spc="-35" dirty="0">
                  <a:latin typeface="HelveticaNeue-Medium"/>
                  <a:cs typeface="HelveticaNeue-Medium"/>
                </a:rPr>
                <a:t>W</a:t>
              </a:r>
              <a:r>
                <a:rPr sz="900" dirty="0" err="1">
                  <a:latin typeface="HelveticaNeue-Medium"/>
                  <a:cs typeface="HelveticaNeue-Medium"/>
                </a:rPr>
                <a:t>ate</a:t>
              </a:r>
              <a:r>
                <a:rPr lang="en-US" sz="900" dirty="0" err="1">
                  <a:latin typeface="HelveticaNeue-Medium"/>
                  <a:cs typeface="HelveticaNeue-Medium"/>
                </a:rPr>
                <a:t>r</a:t>
              </a:r>
              <a:endParaRPr sz="900" dirty="0">
                <a:latin typeface="HelveticaNeue-Medium"/>
                <a:cs typeface="HelveticaNeue-Medium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F36957B5-5DB7-4971-AB2F-D6ADC0EF885D}"/>
                </a:ext>
              </a:extLst>
            </p:cNvPr>
            <p:cNvSpPr txBox="1"/>
            <p:nvPr/>
          </p:nvSpPr>
          <p:spPr>
            <a:xfrm>
              <a:off x="1582773" y="3463978"/>
              <a:ext cx="934085" cy="132914"/>
            </a:xfrm>
            <a:prstGeom prst="rect">
              <a:avLst/>
            </a:prstGeom>
            <a:solidFill>
              <a:srgbClr val="9AD2CF"/>
            </a:solidFill>
          </p:spPr>
          <p:txBody>
            <a:bodyPr vert="horz" wrap="square" lIns="0" tIns="14604" rIns="0" bIns="0" rtlCol="0">
              <a:spAutoFit/>
            </a:bodyPr>
            <a:lstStyle/>
            <a:p>
              <a:pPr marL="55880">
                <a:lnSpc>
                  <a:spcPct val="100000"/>
                </a:lnSpc>
                <a:spcBef>
                  <a:spcPts val="114"/>
                </a:spcBef>
              </a:pPr>
              <a:r>
                <a:rPr sz="900" dirty="0">
                  <a:latin typeface="HelveticaNeue-Medium"/>
                  <a:cs typeface="HelveticaNeue-Medium"/>
                </a:rPr>
                <a:t>Food</a:t>
              </a:r>
              <a:r>
                <a:rPr sz="900" spc="-25" dirty="0">
                  <a:latin typeface="HelveticaNeue-Medium"/>
                  <a:cs typeface="HelveticaNeue-Medium"/>
                </a:rPr>
                <a:t> </a:t>
              </a:r>
              <a:r>
                <a:rPr sz="900" dirty="0">
                  <a:latin typeface="HelveticaNeue-Medium"/>
                  <a:cs typeface="HelveticaNeue-Medium"/>
                </a:rPr>
                <a:t>&amp;</a:t>
              </a:r>
              <a:r>
                <a:rPr sz="900" spc="-25" dirty="0">
                  <a:latin typeface="HelveticaNeue-Medium"/>
                  <a:cs typeface="HelveticaNeue-Medium"/>
                </a:rPr>
                <a:t> </a:t>
              </a:r>
              <a:r>
                <a:rPr sz="900" dirty="0">
                  <a:latin typeface="HelveticaNeue-Medium"/>
                  <a:cs typeface="HelveticaNeue-Medium"/>
                </a:rPr>
                <a:t>Beverage</a:t>
              </a: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85325642-D702-49AA-9BBF-044095AE0CE1}"/>
                </a:ext>
              </a:extLst>
            </p:cNvPr>
            <p:cNvSpPr txBox="1"/>
            <p:nvPr/>
          </p:nvSpPr>
          <p:spPr>
            <a:xfrm>
              <a:off x="1582773" y="3899371"/>
              <a:ext cx="885825" cy="130135"/>
            </a:xfrm>
            <a:prstGeom prst="rect">
              <a:avLst/>
            </a:prstGeom>
            <a:solidFill>
              <a:srgbClr val="9AD2CF"/>
            </a:solidFill>
          </p:spPr>
          <p:txBody>
            <a:bodyPr vert="horz" wrap="square" lIns="0" tIns="11430" rIns="0" bIns="0" rtlCol="0">
              <a:spAutoFit/>
            </a:bodyPr>
            <a:lstStyle/>
            <a:p>
              <a:pPr marL="55880">
                <a:lnSpc>
                  <a:spcPct val="100000"/>
                </a:lnSpc>
                <a:spcBef>
                  <a:spcPts val="90"/>
                </a:spcBef>
              </a:pPr>
              <a:r>
                <a:rPr sz="900" dirty="0">
                  <a:latin typeface="HelveticaNeue-Medium"/>
                  <a:cs typeface="HelveticaNeue-Medium"/>
                </a:rPr>
                <a:t>Medical</a:t>
              </a:r>
              <a:r>
                <a:rPr sz="900" spc="-35" dirty="0">
                  <a:latin typeface="HelveticaNeue-Medium"/>
                  <a:cs typeface="HelveticaNeue-Medium"/>
                </a:rPr>
                <a:t> </a:t>
              </a:r>
              <a:r>
                <a:rPr sz="900" dirty="0">
                  <a:latin typeface="HelveticaNeue-Medium"/>
                  <a:cs typeface="HelveticaNeue-Medium"/>
                </a:rPr>
                <a:t>Devices</a:t>
              </a:r>
              <a:endParaRPr sz="900">
                <a:latin typeface="HelveticaNeue-Medium"/>
                <a:cs typeface="HelveticaNeue-Medium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C80E60B-9C1C-4D38-92B3-0A82962AE8D4}"/>
                </a:ext>
              </a:extLst>
            </p:cNvPr>
            <p:cNvSpPr txBox="1"/>
            <p:nvPr/>
          </p:nvSpPr>
          <p:spPr>
            <a:xfrm>
              <a:off x="7180495" y="2096760"/>
              <a:ext cx="3369848" cy="1312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90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Market                             Relation to UN SDGs</a:t>
              </a: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EBE03BD4-F390-443C-82E6-E87F74C29289}"/>
                </a:ext>
              </a:extLst>
            </p:cNvPr>
            <p:cNvSpPr txBox="1"/>
            <p:nvPr/>
          </p:nvSpPr>
          <p:spPr>
            <a:xfrm>
              <a:off x="2930250" y="2096760"/>
              <a:ext cx="911225" cy="1312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Proof</a:t>
              </a:r>
              <a:r>
                <a:rPr sz="900" spc="-4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 </a:t>
              </a:r>
              <a:r>
                <a:rPr sz="90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of</a:t>
              </a:r>
              <a:r>
                <a:rPr sz="900" spc="-4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 </a:t>
              </a:r>
              <a:r>
                <a:rPr sz="90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concept</a:t>
              </a:r>
              <a:endParaRPr sz="900">
                <a:solidFill>
                  <a:srgbClr val="0A5A96"/>
                </a:solidFill>
                <a:latin typeface="HelveticaNeue-Medium"/>
                <a:cs typeface="HelveticaNeue-Medium"/>
              </a:endParaRPr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FE7EDA05-68FB-4097-9B1E-E2A4374F9484}"/>
                </a:ext>
              </a:extLst>
            </p:cNvPr>
            <p:cNvSpPr txBox="1"/>
            <p:nvPr/>
          </p:nvSpPr>
          <p:spPr>
            <a:xfrm>
              <a:off x="4333625" y="2096760"/>
              <a:ext cx="423545" cy="1312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Piloting</a:t>
              </a:r>
              <a:endParaRPr sz="900">
                <a:solidFill>
                  <a:srgbClr val="0A5A96"/>
                </a:solidFill>
                <a:latin typeface="HelveticaNeue-Medium"/>
                <a:cs typeface="HelveticaNeue-Medium"/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21B4A538-788A-452D-B851-F594E0FCDFE9}"/>
                </a:ext>
              </a:extLst>
            </p:cNvPr>
            <p:cNvSpPr txBox="1"/>
            <p:nvPr/>
          </p:nvSpPr>
          <p:spPr>
            <a:xfrm>
              <a:off x="5756089" y="2096760"/>
              <a:ext cx="605790" cy="1312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Production</a:t>
              </a:r>
              <a:endParaRPr sz="900">
                <a:solidFill>
                  <a:srgbClr val="0A5A96"/>
                </a:solidFill>
                <a:latin typeface="HelveticaNeue-Medium"/>
                <a:cs typeface="HelveticaNeue-Medium"/>
              </a:endParaRPr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8CB30FFD-05A6-414F-8C1B-7B9194950A5B}"/>
                </a:ext>
              </a:extLst>
            </p:cNvPr>
            <p:cNvSpPr txBox="1"/>
            <p:nvPr/>
          </p:nvSpPr>
          <p:spPr>
            <a:xfrm>
              <a:off x="1518873" y="2096760"/>
              <a:ext cx="262890" cy="1312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A5A96"/>
                  </a:solidFill>
                  <a:latin typeface="HelveticaNeue-Medium"/>
                  <a:cs typeface="HelveticaNeue-Medium"/>
                </a:rPr>
                <a:t>R&amp;D</a:t>
              </a:r>
            </a:p>
          </p:txBody>
        </p:sp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C5DCC00B-13F1-4E8D-855C-E5ED91FFBE8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1651" y="3399670"/>
              <a:ext cx="288000" cy="288000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:a16="http://schemas.microsoft.com/office/drawing/2014/main" id="{22D31EE9-728E-4C5B-A7D5-C0C733185AF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1651" y="2539058"/>
              <a:ext cx="288000" cy="288000"/>
            </a:xfrm>
            <a:prstGeom prst="rect">
              <a:avLst/>
            </a:prstGeom>
          </p:spPr>
        </p:pic>
        <p:pic>
          <p:nvPicPr>
            <p:cNvPr id="33" name="object 26">
              <a:extLst>
                <a:ext uri="{FF2B5EF4-FFF2-40B4-BE49-F238E27FC236}">
                  <a16:creationId xmlns:a16="http://schemas.microsoft.com/office/drawing/2014/main" id="{BC71D0CF-6C47-49BD-9036-BCEC8F92924B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1651" y="3832988"/>
              <a:ext cx="288000" cy="288000"/>
            </a:xfrm>
            <a:prstGeom prst="rect">
              <a:avLst/>
            </a:prstGeom>
          </p:spPr>
        </p:pic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374BC90F-D398-4313-86CC-523FFE01A4AD}"/>
                </a:ext>
              </a:extLst>
            </p:cNvPr>
            <p:cNvSpPr/>
            <p:nvPr/>
          </p:nvSpPr>
          <p:spPr>
            <a:xfrm>
              <a:off x="8461651" y="2969364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430695" y="0"/>
                  </a:moveTo>
                  <a:lnTo>
                    <a:pt x="0" y="0"/>
                  </a:lnTo>
                  <a:lnTo>
                    <a:pt x="0" y="430707"/>
                  </a:lnTo>
                  <a:lnTo>
                    <a:pt x="430695" y="430707"/>
                  </a:lnTo>
                  <a:lnTo>
                    <a:pt x="430695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grpSp>
          <p:nvGrpSpPr>
            <p:cNvPr id="35" name="object 29">
              <a:extLst>
                <a:ext uri="{FF2B5EF4-FFF2-40B4-BE49-F238E27FC236}">
                  <a16:creationId xmlns:a16="http://schemas.microsoft.com/office/drawing/2014/main" id="{A8019C45-C760-4D32-A445-3E84343D0E15}"/>
                </a:ext>
              </a:extLst>
            </p:cNvPr>
            <p:cNvGrpSpPr/>
            <p:nvPr/>
          </p:nvGrpSpPr>
          <p:grpSpPr>
            <a:xfrm>
              <a:off x="8479961" y="2994356"/>
              <a:ext cx="207411" cy="55564"/>
              <a:chOff x="7455733" y="1848739"/>
              <a:chExt cx="310515" cy="83185"/>
            </a:xfrm>
          </p:grpSpPr>
          <p:pic>
            <p:nvPicPr>
              <p:cNvPr id="52" name="object 30">
                <a:extLst>
                  <a:ext uri="{FF2B5EF4-FFF2-40B4-BE49-F238E27FC236}">
                    <a16:creationId xmlns:a16="http://schemas.microsoft.com/office/drawing/2014/main" id="{520C5641-184F-4F7A-A6EF-AA65C276D919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5733" y="1848782"/>
                <a:ext cx="81612" cy="82130"/>
              </a:xfrm>
              <a:prstGeom prst="rect">
                <a:avLst/>
              </a:prstGeom>
            </p:spPr>
          </p:pic>
          <p:sp>
            <p:nvSpPr>
              <p:cNvPr id="53" name="object 31">
                <a:extLst>
                  <a:ext uri="{FF2B5EF4-FFF2-40B4-BE49-F238E27FC236}">
                    <a16:creationId xmlns:a16="http://schemas.microsoft.com/office/drawing/2014/main" id="{A974304F-F058-4C39-A8E6-61E67B23101E}"/>
                  </a:ext>
                </a:extLst>
              </p:cNvPr>
              <p:cNvSpPr/>
              <p:nvPr/>
            </p:nvSpPr>
            <p:spPr>
              <a:xfrm>
                <a:off x="7568298" y="1848738"/>
                <a:ext cx="19812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83185">
                    <a:moveTo>
                      <a:pt x="13233" y="27444"/>
                    </a:moveTo>
                    <a:lnTo>
                      <a:pt x="5715" y="27444"/>
                    </a:lnTo>
                    <a:lnTo>
                      <a:pt x="5715" y="12"/>
                    </a:lnTo>
                    <a:lnTo>
                      <a:pt x="0" y="12"/>
                    </a:lnTo>
                    <a:lnTo>
                      <a:pt x="0" y="31394"/>
                    </a:lnTo>
                    <a:lnTo>
                      <a:pt x="13233" y="31394"/>
                    </a:lnTo>
                    <a:lnTo>
                      <a:pt x="13233" y="27444"/>
                    </a:lnTo>
                    <a:close/>
                  </a:path>
                  <a:path w="198120" h="83185">
                    <a:moveTo>
                      <a:pt x="17792" y="71285"/>
                    </a:moveTo>
                    <a:lnTo>
                      <a:pt x="17335" y="69494"/>
                    </a:lnTo>
                    <a:lnTo>
                      <a:pt x="16344" y="68122"/>
                    </a:lnTo>
                    <a:lnTo>
                      <a:pt x="15506" y="66954"/>
                    </a:lnTo>
                    <a:lnTo>
                      <a:pt x="14122" y="66141"/>
                    </a:lnTo>
                    <a:lnTo>
                      <a:pt x="12344" y="65824"/>
                    </a:lnTo>
                    <a:lnTo>
                      <a:pt x="12344" y="75349"/>
                    </a:lnTo>
                    <a:lnTo>
                      <a:pt x="12014" y="76657"/>
                    </a:lnTo>
                    <a:lnTo>
                      <a:pt x="10706" y="78244"/>
                    </a:lnTo>
                    <a:lnTo>
                      <a:pt x="9525" y="78651"/>
                    </a:lnTo>
                    <a:lnTo>
                      <a:pt x="5715" y="78651"/>
                    </a:lnTo>
                    <a:lnTo>
                      <a:pt x="5715" y="68122"/>
                    </a:lnTo>
                    <a:lnTo>
                      <a:pt x="9258" y="68122"/>
                    </a:lnTo>
                    <a:lnTo>
                      <a:pt x="10502" y="68554"/>
                    </a:lnTo>
                    <a:lnTo>
                      <a:pt x="11976" y="70243"/>
                    </a:lnTo>
                    <a:lnTo>
                      <a:pt x="12242" y="71285"/>
                    </a:lnTo>
                    <a:lnTo>
                      <a:pt x="12344" y="75349"/>
                    </a:lnTo>
                    <a:lnTo>
                      <a:pt x="12344" y="65824"/>
                    </a:lnTo>
                    <a:lnTo>
                      <a:pt x="15328" y="65341"/>
                    </a:lnTo>
                    <a:lnTo>
                      <a:pt x="16205" y="64096"/>
                    </a:lnTo>
                    <a:lnTo>
                      <a:pt x="16865" y="63169"/>
                    </a:lnTo>
                    <a:lnTo>
                      <a:pt x="16891" y="57785"/>
                    </a:lnTo>
                    <a:lnTo>
                      <a:pt x="16713" y="56680"/>
                    </a:lnTo>
                    <a:lnTo>
                      <a:pt x="16586" y="56273"/>
                    </a:lnTo>
                    <a:lnTo>
                      <a:pt x="16192" y="55308"/>
                    </a:lnTo>
                    <a:lnTo>
                      <a:pt x="15836" y="54394"/>
                    </a:lnTo>
                    <a:lnTo>
                      <a:pt x="15201" y="53568"/>
                    </a:lnTo>
                    <a:lnTo>
                      <a:pt x="13525" y="52374"/>
                    </a:lnTo>
                    <a:lnTo>
                      <a:pt x="12560" y="51943"/>
                    </a:lnTo>
                    <a:lnTo>
                      <a:pt x="11912" y="51790"/>
                    </a:lnTo>
                    <a:lnTo>
                      <a:pt x="11912" y="61087"/>
                    </a:lnTo>
                    <a:lnTo>
                      <a:pt x="11595" y="62293"/>
                    </a:lnTo>
                    <a:lnTo>
                      <a:pt x="10325" y="63728"/>
                    </a:lnTo>
                    <a:lnTo>
                      <a:pt x="9169" y="64096"/>
                    </a:lnTo>
                    <a:lnTo>
                      <a:pt x="5715" y="64096"/>
                    </a:lnTo>
                    <a:lnTo>
                      <a:pt x="5715" y="55308"/>
                    </a:lnTo>
                    <a:lnTo>
                      <a:pt x="7505" y="55308"/>
                    </a:lnTo>
                    <a:lnTo>
                      <a:pt x="11912" y="61087"/>
                    </a:lnTo>
                    <a:lnTo>
                      <a:pt x="11912" y="51790"/>
                    </a:lnTo>
                    <a:lnTo>
                      <a:pt x="10401" y="51422"/>
                    </a:lnTo>
                    <a:lnTo>
                      <a:pt x="9144" y="51295"/>
                    </a:lnTo>
                    <a:lnTo>
                      <a:pt x="0" y="51295"/>
                    </a:lnTo>
                    <a:lnTo>
                      <a:pt x="0" y="82677"/>
                    </a:lnTo>
                    <a:lnTo>
                      <a:pt x="11887" y="82677"/>
                    </a:lnTo>
                    <a:lnTo>
                      <a:pt x="14084" y="81902"/>
                    </a:lnTo>
                    <a:lnTo>
                      <a:pt x="17081" y="78816"/>
                    </a:lnTo>
                    <a:lnTo>
                      <a:pt x="17132" y="78651"/>
                    </a:lnTo>
                    <a:lnTo>
                      <a:pt x="17792" y="76657"/>
                    </a:lnTo>
                    <a:lnTo>
                      <a:pt x="17792" y="71285"/>
                    </a:lnTo>
                    <a:close/>
                  </a:path>
                  <a:path w="198120" h="83185">
                    <a:moveTo>
                      <a:pt x="20891" y="0"/>
                    </a:moveTo>
                    <a:lnTo>
                      <a:pt x="15265" y="0"/>
                    </a:lnTo>
                    <a:lnTo>
                      <a:pt x="15265" y="31381"/>
                    </a:lnTo>
                    <a:lnTo>
                      <a:pt x="20891" y="31381"/>
                    </a:lnTo>
                    <a:lnTo>
                      <a:pt x="20891" y="0"/>
                    </a:lnTo>
                    <a:close/>
                  </a:path>
                  <a:path w="198120" h="83185">
                    <a:moveTo>
                      <a:pt x="33591" y="78727"/>
                    </a:moveTo>
                    <a:lnTo>
                      <a:pt x="26073" y="78727"/>
                    </a:lnTo>
                    <a:lnTo>
                      <a:pt x="26073" y="68364"/>
                    </a:lnTo>
                    <a:lnTo>
                      <a:pt x="31940" y="68364"/>
                    </a:lnTo>
                    <a:lnTo>
                      <a:pt x="31940" y="64338"/>
                    </a:lnTo>
                    <a:lnTo>
                      <a:pt x="26073" y="64338"/>
                    </a:lnTo>
                    <a:lnTo>
                      <a:pt x="26073" y="55321"/>
                    </a:lnTo>
                    <a:lnTo>
                      <a:pt x="33489" y="55321"/>
                    </a:lnTo>
                    <a:lnTo>
                      <a:pt x="33489" y="51295"/>
                    </a:lnTo>
                    <a:lnTo>
                      <a:pt x="20358" y="51295"/>
                    </a:lnTo>
                    <a:lnTo>
                      <a:pt x="20358" y="82677"/>
                    </a:lnTo>
                    <a:lnTo>
                      <a:pt x="33591" y="82677"/>
                    </a:lnTo>
                    <a:lnTo>
                      <a:pt x="33591" y="78727"/>
                    </a:lnTo>
                    <a:close/>
                  </a:path>
                  <a:path w="198120" h="83185">
                    <a:moveTo>
                      <a:pt x="37465" y="12"/>
                    </a:moveTo>
                    <a:lnTo>
                      <a:pt x="24574" y="12"/>
                    </a:lnTo>
                    <a:lnTo>
                      <a:pt x="24574" y="31394"/>
                    </a:lnTo>
                    <a:lnTo>
                      <a:pt x="30289" y="31394"/>
                    </a:lnTo>
                    <a:lnTo>
                      <a:pt x="30289" y="17119"/>
                    </a:lnTo>
                    <a:lnTo>
                      <a:pt x="36029" y="17119"/>
                    </a:lnTo>
                    <a:lnTo>
                      <a:pt x="36029" y="13093"/>
                    </a:lnTo>
                    <a:lnTo>
                      <a:pt x="30289" y="13093"/>
                    </a:lnTo>
                    <a:lnTo>
                      <a:pt x="30289" y="3962"/>
                    </a:lnTo>
                    <a:lnTo>
                      <a:pt x="37465" y="3962"/>
                    </a:lnTo>
                    <a:lnTo>
                      <a:pt x="37465" y="12"/>
                    </a:lnTo>
                    <a:close/>
                  </a:path>
                  <a:path w="198120" h="83185">
                    <a:moveTo>
                      <a:pt x="48945" y="78727"/>
                    </a:moveTo>
                    <a:lnTo>
                      <a:pt x="41427" y="78727"/>
                    </a:lnTo>
                    <a:lnTo>
                      <a:pt x="41427" y="51295"/>
                    </a:lnTo>
                    <a:lnTo>
                      <a:pt x="35712" y="51295"/>
                    </a:lnTo>
                    <a:lnTo>
                      <a:pt x="35712" y="82677"/>
                    </a:lnTo>
                    <a:lnTo>
                      <a:pt x="48945" y="82677"/>
                    </a:lnTo>
                    <a:lnTo>
                      <a:pt x="48945" y="78727"/>
                    </a:lnTo>
                    <a:close/>
                  </a:path>
                  <a:path w="198120" h="83185">
                    <a:moveTo>
                      <a:pt x="52539" y="27444"/>
                    </a:moveTo>
                    <a:lnTo>
                      <a:pt x="45021" y="27444"/>
                    </a:lnTo>
                    <a:lnTo>
                      <a:pt x="45021" y="17081"/>
                    </a:lnTo>
                    <a:lnTo>
                      <a:pt x="50888" y="17081"/>
                    </a:lnTo>
                    <a:lnTo>
                      <a:pt x="50888" y="13055"/>
                    </a:lnTo>
                    <a:lnTo>
                      <a:pt x="45021" y="13055"/>
                    </a:lnTo>
                    <a:lnTo>
                      <a:pt x="45021" y="4038"/>
                    </a:lnTo>
                    <a:lnTo>
                      <a:pt x="52438" y="4038"/>
                    </a:lnTo>
                    <a:lnTo>
                      <a:pt x="52438" y="12"/>
                    </a:lnTo>
                    <a:lnTo>
                      <a:pt x="39306" y="12"/>
                    </a:lnTo>
                    <a:lnTo>
                      <a:pt x="39306" y="31394"/>
                    </a:lnTo>
                    <a:lnTo>
                      <a:pt x="52539" y="31394"/>
                    </a:lnTo>
                    <a:lnTo>
                      <a:pt x="52539" y="27444"/>
                    </a:lnTo>
                    <a:close/>
                  </a:path>
                  <a:path w="198120" h="83185">
                    <a:moveTo>
                      <a:pt x="68033" y="74663"/>
                    </a:moveTo>
                    <a:lnTo>
                      <a:pt x="62217" y="50939"/>
                    </a:lnTo>
                    <a:lnTo>
                      <a:pt x="62153" y="75806"/>
                    </a:lnTo>
                    <a:lnTo>
                      <a:pt x="62039" y="76466"/>
                    </a:lnTo>
                    <a:lnTo>
                      <a:pt x="59563" y="78828"/>
                    </a:lnTo>
                    <a:lnTo>
                      <a:pt x="58445" y="78828"/>
                    </a:lnTo>
                    <a:lnTo>
                      <a:pt x="55854" y="75806"/>
                    </a:lnTo>
                    <a:lnTo>
                      <a:pt x="55956" y="57416"/>
                    </a:lnTo>
                    <a:lnTo>
                      <a:pt x="58331" y="55156"/>
                    </a:lnTo>
                    <a:lnTo>
                      <a:pt x="59690" y="55156"/>
                    </a:lnTo>
                    <a:lnTo>
                      <a:pt x="62153" y="75806"/>
                    </a:lnTo>
                    <a:lnTo>
                      <a:pt x="62153" y="50939"/>
                    </a:lnTo>
                    <a:lnTo>
                      <a:pt x="57353" y="50939"/>
                    </a:lnTo>
                    <a:lnTo>
                      <a:pt x="55930" y="51168"/>
                    </a:lnTo>
                    <a:lnTo>
                      <a:pt x="50050" y="76466"/>
                    </a:lnTo>
                    <a:lnTo>
                      <a:pt x="50660" y="78676"/>
                    </a:lnTo>
                    <a:lnTo>
                      <a:pt x="53454" y="82181"/>
                    </a:lnTo>
                    <a:lnTo>
                      <a:pt x="55778" y="83058"/>
                    </a:lnTo>
                    <a:lnTo>
                      <a:pt x="60642" y="83058"/>
                    </a:lnTo>
                    <a:lnTo>
                      <a:pt x="67919" y="75603"/>
                    </a:lnTo>
                    <a:lnTo>
                      <a:pt x="68033" y="74663"/>
                    </a:lnTo>
                    <a:close/>
                  </a:path>
                  <a:path w="198120" h="83185">
                    <a:moveTo>
                      <a:pt x="95288" y="51295"/>
                    </a:moveTo>
                    <a:lnTo>
                      <a:pt x="90576" y="51295"/>
                    </a:lnTo>
                    <a:lnTo>
                      <a:pt x="87998" y="71539"/>
                    </a:lnTo>
                    <a:lnTo>
                      <a:pt x="84569" y="51295"/>
                    </a:lnTo>
                    <a:lnTo>
                      <a:pt x="80733" y="51295"/>
                    </a:lnTo>
                    <a:lnTo>
                      <a:pt x="77381" y="71526"/>
                    </a:lnTo>
                    <a:lnTo>
                      <a:pt x="74815" y="51295"/>
                    </a:lnTo>
                    <a:lnTo>
                      <a:pt x="70002" y="51295"/>
                    </a:lnTo>
                    <a:lnTo>
                      <a:pt x="74485" y="82677"/>
                    </a:lnTo>
                    <a:lnTo>
                      <a:pt x="79184" y="82677"/>
                    </a:lnTo>
                    <a:lnTo>
                      <a:pt x="82702" y="61722"/>
                    </a:lnTo>
                    <a:lnTo>
                      <a:pt x="86233" y="82677"/>
                    </a:lnTo>
                    <a:lnTo>
                      <a:pt x="90805" y="82677"/>
                    </a:lnTo>
                    <a:lnTo>
                      <a:pt x="95288" y="51295"/>
                    </a:lnTo>
                    <a:close/>
                  </a:path>
                  <a:path w="198120" h="83185">
                    <a:moveTo>
                      <a:pt x="130251" y="51295"/>
                    </a:moveTo>
                    <a:lnTo>
                      <a:pt x="125539" y="51295"/>
                    </a:lnTo>
                    <a:lnTo>
                      <a:pt x="122961" y="71539"/>
                    </a:lnTo>
                    <a:lnTo>
                      <a:pt x="119532" y="51295"/>
                    </a:lnTo>
                    <a:lnTo>
                      <a:pt x="115697" y="51295"/>
                    </a:lnTo>
                    <a:lnTo>
                      <a:pt x="112344" y="71526"/>
                    </a:lnTo>
                    <a:lnTo>
                      <a:pt x="109778" y="51295"/>
                    </a:lnTo>
                    <a:lnTo>
                      <a:pt x="104965" y="51295"/>
                    </a:lnTo>
                    <a:lnTo>
                      <a:pt x="109448" y="82677"/>
                    </a:lnTo>
                    <a:lnTo>
                      <a:pt x="114147" y="82677"/>
                    </a:lnTo>
                    <a:lnTo>
                      <a:pt x="117665" y="61722"/>
                    </a:lnTo>
                    <a:lnTo>
                      <a:pt x="121196" y="82677"/>
                    </a:lnTo>
                    <a:lnTo>
                      <a:pt x="125768" y="82677"/>
                    </a:lnTo>
                    <a:lnTo>
                      <a:pt x="130251" y="51295"/>
                    </a:lnTo>
                    <a:close/>
                  </a:path>
                  <a:path w="198120" h="83185">
                    <a:moveTo>
                      <a:pt x="148793" y="82677"/>
                    </a:moveTo>
                    <a:lnTo>
                      <a:pt x="147307" y="75387"/>
                    </a:lnTo>
                    <a:lnTo>
                      <a:pt x="146558" y="71666"/>
                    </a:lnTo>
                    <a:lnTo>
                      <a:pt x="143954" y="58775"/>
                    </a:lnTo>
                    <a:lnTo>
                      <a:pt x="142443" y="51295"/>
                    </a:lnTo>
                    <a:lnTo>
                      <a:pt x="141592" y="51295"/>
                    </a:lnTo>
                    <a:lnTo>
                      <a:pt x="141592" y="71666"/>
                    </a:lnTo>
                    <a:lnTo>
                      <a:pt x="137388" y="71666"/>
                    </a:lnTo>
                    <a:lnTo>
                      <a:pt x="139484" y="58775"/>
                    </a:lnTo>
                    <a:lnTo>
                      <a:pt x="141592" y="71666"/>
                    </a:lnTo>
                    <a:lnTo>
                      <a:pt x="141592" y="51295"/>
                    </a:lnTo>
                    <a:lnTo>
                      <a:pt x="136474" y="51295"/>
                    </a:lnTo>
                    <a:lnTo>
                      <a:pt x="130098" y="82677"/>
                    </a:lnTo>
                    <a:lnTo>
                      <a:pt x="135496" y="82677"/>
                    </a:lnTo>
                    <a:lnTo>
                      <a:pt x="136779" y="75387"/>
                    </a:lnTo>
                    <a:lnTo>
                      <a:pt x="142214" y="75387"/>
                    </a:lnTo>
                    <a:lnTo>
                      <a:pt x="143484" y="82677"/>
                    </a:lnTo>
                    <a:lnTo>
                      <a:pt x="148793" y="82677"/>
                    </a:lnTo>
                    <a:close/>
                  </a:path>
                  <a:path w="198120" h="83185">
                    <a:moveTo>
                      <a:pt x="163499" y="51295"/>
                    </a:moveTo>
                    <a:lnTo>
                      <a:pt x="147434" y="51295"/>
                    </a:lnTo>
                    <a:lnTo>
                      <a:pt x="147434" y="55511"/>
                    </a:lnTo>
                    <a:lnTo>
                      <a:pt x="152692" y="55511"/>
                    </a:lnTo>
                    <a:lnTo>
                      <a:pt x="152692" y="82677"/>
                    </a:lnTo>
                    <a:lnTo>
                      <a:pt x="158407" y="82677"/>
                    </a:lnTo>
                    <a:lnTo>
                      <a:pt x="158407" y="55511"/>
                    </a:lnTo>
                    <a:lnTo>
                      <a:pt x="163499" y="55511"/>
                    </a:lnTo>
                    <a:lnTo>
                      <a:pt x="163499" y="51295"/>
                    </a:lnTo>
                    <a:close/>
                  </a:path>
                  <a:path w="198120" h="83185">
                    <a:moveTo>
                      <a:pt x="178066" y="78727"/>
                    </a:moveTo>
                    <a:lnTo>
                      <a:pt x="170548" y="78727"/>
                    </a:lnTo>
                    <a:lnTo>
                      <a:pt x="170548" y="68364"/>
                    </a:lnTo>
                    <a:lnTo>
                      <a:pt x="176415" y="68364"/>
                    </a:lnTo>
                    <a:lnTo>
                      <a:pt x="176415" y="64338"/>
                    </a:lnTo>
                    <a:lnTo>
                      <a:pt x="170548" y="64338"/>
                    </a:lnTo>
                    <a:lnTo>
                      <a:pt x="170548" y="55321"/>
                    </a:lnTo>
                    <a:lnTo>
                      <a:pt x="177965" y="55321"/>
                    </a:lnTo>
                    <a:lnTo>
                      <a:pt x="177965" y="51295"/>
                    </a:lnTo>
                    <a:lnTo>
                      <a:pt x="164833" y="51295"/>
                    </a:lnTo>
                    <a:lnTo>
                      <a:pt x="164833" y="82677"/>
                    </a:lnTo>
                    <a:lnTo>
                      <a:pt x="178066" y="82677"/>
                    </a:lnTo>
                    <a:lnTo>
                      <a:pt x="178066" y="78727"/>
                    </a:lnTo>
                    <a:close/>
                  </a:path>
                  <a:path w="198120" h="83185">
                    <a:moveTo>
                      <a:pt x="197929" y="82677"/>
                    </a:moveTo>
                    <a:lnTo>
                      <a:pt x="193890" y="68351"/>
                    </a:lnTo>
                    <a:lnTo>
                      <a:pt x="193573" y="67221"/>
                    </a:lnTo>
                    <a:lnTo>
                      <a:pt x="194919" y="66649"/>
                    </a:lnTo>
                    <a:lnTo>
                      <a:pt x="195897" y="65735"/>
                    </a:lnTo>
                    <a:lnTo>
                      <a:pt x="196380" y="64693"/>
                    </a:lnTo>
                    <a:lnTo>
                      <a:pt x="197065" y="63233"/>
                    </a:lnTo>
                    <a:lnTo>
                      <a:pt x="197358" y="61671"/>
                    </a:lnTo>
                    <a:lnTo>
                      <a:pt x="197358" y="58077"/>
                    </a:lnTo>
                    <a:lnTo>
                      <a:pt x="197142" y="56743"/>
                    </a:lnTo>
                    <a:lnTo>
                      <a:pt x="196532" y="55232"/>
                    </a:lnTo>
                    <a:lnTo>
                      <a:pt x="196265" y="54559"/>
                    </a:lnTo>
                    <a:lnTo>
                      <a:pt x="195605" y="53708"/>
                    </a:lnTo>
                    <a:lnTo>
                      <a:pt x="193852" y="52425"/>
                    </a:lnTo>
                    <a:lnTo>
                      <a:pt x="192824" y="51968"/>
                    </a:lnTo>
                    <a:lnTo>
                      <a:pt x="191960" y="51777"/>
                    </a:lnTo>
                    <a:lnTo>
                      <a:pt x="191960" y="61671"/>
                    </a:lnTo>
                    <a:lnTo>
                      <a:pt x="191604" y="62903"/>
                    </a:lnTo>
                    <a:lnTo>
                      <a:pt x="190182" y="64338"/>
                    </a:lnTo>
                    <a:lnTo>
                      <a:pt x="188976" y="64693"/>
                    </a:lnTo>
                    <a:lnTo>
                      <a:pt x="185902" y="64693"/>
                    </a:lnTo>
                    <a:lnTo>
                      <a:pt x="185902" y="55232"/>
                    </a:lnTo>
                    <a:lnTo>
                      <a:pt x="189280" y="55232"/>
                    </a:lnTo>
                    <a:lnTo>
                      <a:pt x="190411" y="55587"/>
                    </a:lnTo>
                    <a:lnTo>
                      <a:pt x="191655" y="57048"/>
                    </a:lnTo>
                    <a:lnTo>
                      <a:pt x="191922" y="58077"/>
                    </a:lnTo>
                    <a:lnTo>
                      <a:pt x="191960" y="61671"/>
                    </a:lnTo>
                    <a:lnTo>
                      <a:pt x="191960" y="51777"/>
                    </a:lnTo>
                    <a:lnTo>
                      <a:pt x="190449" y="51435"/>
                    </a:lnTo>
                    <a:lnTo>
                      <a:pt x="189039" y="51295"/>
                    </a:lnTo>
                    <a:lnTo>
                      <a:pt x="180187" y="51295"/>
                    </a:lnTo>
                    <a:lnTo>
                      <a:pt x="180187" y="82677"/>
                    </a:lnTo>
                    <a:lnTo>
                      <a:pt x="185902" y="82677"/>
                    </a:lnTo>
                    <a:lnTo>
                      <a:pt x="185902" y="68351"/>
                    </a:lnTo>
                    <a:lnTo>
                      <a:pt x="188442" y="68351"/>
                    </a:lnTo>
                    <a:lnTo>
                      <a:pt x="192189" y="82677"/>
                    </a:lnTo>
                    <a:lnTo>
                      <a:pt x="197929" y="826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  <p:grpSp>
          <p:nvGrpSpPr>
            <p:cNvPr id="36" name="object 39">
              <a:extLst>
                <a:ext uri="{FF2B5EF4-FFF2-40B4-BE49-F238E27FC236}">
                  <a16:creationId xmlns:a16="http://schemas.microsoft.com/office/drawing/2014/main" id="{3124A9FD-E58D-485B-BA8C-985F25ABC807}"/>
                </a:ext>
              </a:extLst>
            </p:cNvPr>
            <p:cNvGrpSpPr/>
            <p:nvPr/>
          </p:nvGrpSpPr>
          <p:grpSpPr>
            <a:xfrm>
              <a:off x="8528297" y="3083429"/>
              <a:ext cx="156513" cy="132760"/>
              <a:chOff x="7528097" y="1982091"/>
              <a:chExt cx="234315" cy="198755"/>
            </a:xfrm>
          </p:grpSpPr>
          <p:pic>
            <p:nvPicPr>
              <p:cNvPr id="50" name="object 40">
                <a:extLst>
                  <a:ext uri="{FF2B5EF4-FFF2-40B4-BE49-F238E27FC236}">
                    <a16:creationId xmlns:a16="http://schemas.microsoft.com/office/drawing/2014/main" id="{19DEE7CF-5765-44FD-8276-2F080153833C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591" y="2073831"/>
                <a:ext cx="233667" cy="106476"/>
              </a:xfrm>
              <a:prstGeom prst="rect">
                <a:avLst/>
              </a:prstGeom>
            </p:spPr>
          </p:pic>
          <p:pic>
            <p:nvPicPr>
              <p:cNvPr id="51" name="object 41">
                <a:extLst>
                  <a:ext uri="{FF2B5EF4-FFF2-40B4-BE49-F238E27FC236}">
                    <a16:creationId xmlns:a16="http://schemas.microsoft.com/office/drawing/2014/main" id="{EC502F41-F623-42A1-B172-111C9DD77E8D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097" y="1982091"/>
                <a:ext cx="232465" cy="64207"/>
              </a:xfrm>
              <a:prstGeom prst="rect">
                <a:avLst/>
              </a:prstGeom>
            </p:spPr>
          </p:pic>
        </p:grpSp>
        <p:pic>
          <p:nvPicPr>
            <p:cNvPr id="37" name="object 23">
              <a:extLst>
                <a:ext uri="{FF2B5EF4-FFF2-40B4-BE49-F238E27FC236}">
                  <a16:creationId xmlns:a16="http://schemas.microsoft.com/office/drawing/2014/main" id="{F191C7F0-8A0B-41AB-9038-F7DEE3F3B104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2680" y="2973820"/>
              <a:ext cx="288000" cy="288000"/>
            </a:xfrm>
            <a:prstGeom prst="rect">
              <a:avLst/>
            </a:prstGeom>
          </p:spPr>
        </p:pic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B866547-EFB9-4046-8FFA-8A0172BD8655}"/>
                </a:ext>
              </a:extLst>
            </p:cNvPr>
            <p:cNvSpPr/>
            <p:nvPr/>
          </p:nvSpPr>
          <p:spPr>
            <a:xfrm>
              <a:off x="1536417" y="4299002"/>
              <a:ext cx="2701689" cy="234315"/>
            </a:xfrm>
            <a:custGeom>
              <a:avLst/>
              <a:gdLst/>
              <a:ahLst/>
              <a:cxnLst/>
              <a:rect l="l" t="t" r="r" b="b"/>
              <a:pathLst>
                <a:path w="6357620" h="234314">
                  <a:moveTo>
                    <a:pt x="6339001" y="0"/>
                  </a:moveTo>
                  <a:lnTo>
                    <a:pt x="17995" y="0"/>
                  </a:lnTo>
                  <a:lnTo>
                    <a:pt x="10988" y="1413"/>
                  </a:lnTo>
                  <a:lnTo>
                    <a:pt x="5268" y="5268"/>
                  </a:lnTo>
                  <a:lnTo>
                    <a:pt x="1413" y="10988"/>
                  </a:lnTo>
                  <a:lnTo>
                    <a:pt x="0" y="17995"/>
                  </a:lnTo>
                  <a:lnTo>
                    <a:pt x="0" y="216001"/>
                  </a:lnTo>
                  <a:lnTo>
                    <a:pt x="1413" y="223003"/>
                  </a:lnTo>
                  <a:lnTo>
                    <a:pt x="5268" y="228723"/>
                  </a:lnTo>
                  <a:lnTo>
                    <a:pt x="10988" y="232582"/>
                  </a:lnTo>
                  <a:lnTo>
                    <a:pt x="17995" y="233997"/>
                  </a:lnTo>
                  <a:lnTo>
                    <a:pt x="6285001" y="233997"/>
                  </a:lnTo>
                  <a:lnTo>
                    <a:pt x="6313026" y="228339"/>
                  </a:lnTo>
                  <a:lnTo>
                    <a:pt x="6335910" y="212910"/>
                  </a:lnTo>
                  <a:lnTo>
                    <a:pt x="6351340" y="190025"/>
                  </a:lnTo>
                  <a:lnTo>
                    <a:pt x="6356997" y="162001"/>
                  </a:lnTo>
                  <a:lnTo>
                    <a:pt x="6356997" y="17995"/>
                  </a:lnTo>
                  <a:lnTo>
                    <a:pt x="6355582" y="10988"/>
                  </a:lnTo>
                  <a:lnTo>
                    <a:pt x="6351724" y="5268"/>
                  </a:lnTo>
                  <a:lnTo>
                    <a:pt x="6346003" y="1413"/>
                  </a:lnTo>
                  <a:lnTo>
                    <a:pt x="6339001" y="0"/>
                  </a:lnTo>
                  <a:close/>
                </a:path>
              </a:pathLst>
            </a:custGeom>
            <a:solidFill>
              <a:srgbClr val="052A53"/>
            </a:solidFill>
          </p:spPr>
          <p:txBody>
            <a:bodyPr wrap="square" lIns="0" tIns="0" rIns="0" bIns="0" rtlCol="0"/>
            <a:lstStyle/>
            <a:p>
              <a:endParaRPr sz="900">
                <a:solidFill>
                  <a:srgbClr val="031361"/>
                </a:solidFill>
              </a:endParaRPr>
            </a:p>
          </p:txBody>
        </p:sp>
        <p:pic>
          <p:nvPicPr>
            <p:cNvPr id="39" name="object 15">
              <a:extLst>
                <a:ext uri="{FF2B5EF4-FFF2-40B4-BE49-F238E27FC236}">
                  <a16:creationId xmlns:a16="http://schemas.microsoft.com/office/drawing/2014/main" id="{9B94DF3A-2626-4C31-A109-4EA85AEBC375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8714" y="2973820"/>
              <a:ext cx="288000" cy="288000"/>
            </a:xfrm>
            <a:prstGeom prst="rect">
              <a:avLst/>
            </a:prstGeom>
          </p:spPr>
        </p:pic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916791AA-182F-4F23-932B-B464C2FD03D8}"/>
                </a:ext>
              </a:extLst>
            </p:cNvPr>
            <p:cNvSpPr/>
            <p:nvPr/>
          </p:nvSpPr>
          <p:spPr>
            <a:xfrm>
              <a:off x="9228714" y="4261650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430695" y="0"/>
                  </a:moveTo>
                  <a:lnTo>
                    <a:pt x="0" y="0"/>
                  </a:lnTo>
                  <a:lnTo>
                    <a:pt x="0" y="430707"/>
                  </a:lnTo>
                  <a:lnTo>
                    <a:pt x="430695" y="430707"/>
                  </a:lnTo>
                  <a:lnTo>
                    <a:pt x="430695" y="0"/>
                  </a:lnTo>
                  <a:close/>
                </a:path>
              </a:pathLst>
            </a:custGeom>
            <a:solidFill>
              <a:srgbClr val="0076B8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grpSp>
          <p:nvGrpSpPr>
            <p:cNvPr id="41" name="object 29">
              <a:extLst>
                <a:ext uri="{FF2B5EF4-FFF2-40B4-BE49-F238E27FC236}">
                  <a16:creationId xmlns:a16="http://schemas.microsoft.com/office/drawing/2014/main" id="{CD7C0EAE-8426-4DAF-931C-9327C6FA03E5}"/>
                </a:ext>
              </a:extLst>
            </p:cNvPr>
            <p:cNvGrpSpPr/>
            <p:nvPr/>
          </p:nvGrpSpPr>
          <p:grpSpPr>
            <a:xfrm>
              <a:off x="9245456" y="4286642"/>
              <a:ext cx="207411" cy="55564"/>
              <a:chOff x="7455733" y="1848739"/>
              <a:chExt cx="310515" cy="83185"/>
            </a:xfrm>
          </p:grpSpPr>
          <p:pic>
            <p:nvPicPr>
              <p:cNvPr id="48" name="object 30">
                <a:extLst>
                  <a:ext uri="{FF2B5EF4-FFF2-40B4-BE49-F238E27FC236}">
                    <a16:creationId xmlns:a16="http://schemas.microsoft.com/office/drawing/2014/main" id="{D996A304-7528-4209-A38C-D62A3E833024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5733" y="1848782"/>
                <a:ext cx="81612" cy="82130"/>
              </a:xfrm>
              <a:prstGeom prst="rect">
                <a:avLst/>
              </a:prstGeom>
            </p:spPr>
          </p:pic>
          <p:sp>
            <p:nvSpPr>
              <p:cNvPr id="49" name="object 31">
                <a:extLst>
                  <a:ext uri="{FF2B5EF4-FFF2-40B4-BE49-F238E27FC236}">
                    <a16:creationId xmlns:a16="http://schemas.microsoft.com/office/drawing/2014/main" id="{9C5F4640-5A2B-4182-8194-7CEA9E590D79}"/>
                  </a:ext>
                </a:extLst>
              </p:cNvPr>
              <p:cNvSpPr/>
              <p:nvPr/>
            </p:nvSpPr>
            <p:spPr>
              <a:xfrm>
                <a:off x="7568298" y="1848738"/>
                <a:ext cx="19812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83185">
                    <a:moveTo>
                      <a:pt x="13233" y="27444"/>
                    </a:moveTo>
                    <a:lnTo>
                      <a:pt x="5715" y="27444"/>
                    </a:lnTo>
                    <a:lnTo>
                      <a:pt x="5715" y="12"/>
                    </a:lnTo>
                    <a:lnTo>
                      <a:pt x="0" y="12"/>
                    </a:lnTo>
                    <a:lnTo>
                      <a:pt x="0" y="31394"/>
                    </a:lnTo>
                    <a:lnTo>
                      <a:pt x="13233" y="31394"/>
                    </a:lnTo>
                    <a:lnTo>
                      <a:pt x="13233" y="27444"/>
                    </a:lnTo>
                    <a:close/>
                  </a:path>
                  <a:path w="198120" h="83185">
                    <a:moveTo>
                      <a:pt x="17792" y="71285"/>
                    </a:moveTo>
                    <a:lnTo>
                      <a:pt x="17335" y="69494"/>
                    </a:lnTo>
                    <a:lnTo>
                      <a:pt x="16344" y="68122"/>
                    </a:lnTo>
                    <a:lnTo>
                      <a:pt x="15506" y="66954"/>
                    </a:lnTo>
                    <a:lnTo>
                      <a:pt x="14122" y="66141"/>
                    </a:lnTo>
                    <a:lnTo>
                      <a:pt x="12344" y="65824"/>
                    </a:lnTo>
                    <a:lnTo>
                      <a:pt x="12344" y="75349"/>
                    </a:lnTo>
                    <a:lnTo>
                      <a:pt x="12014" y="76657"/>
                    </a:lnTo>
                    <a:lnTo>
                      <a:pt x="10706" y="78244"/>
                    </a:lnTo>
                    <a:lnTo>
                      <a:pt x="9525" y="78651"/>
                    </a:lnTo>
                    <a:lnTo>
                      <a:pt x="5715" y="78651"/>
                    </a:lnTo>
                    <a:lnTo>
                      <a:pt x="5715" y="68122"/>
                    </a:lnTo>
                    <a:lnTo>
                      <a:pt x="9258" y="68122"/>
                    </a:lnTo>
                    <a:lnTo>
                      <a:pt x="10502" y="68554"/>
                    </a:lnTo>
                    <a:lnTo>
                      <a:pt x="11976" y="70243"/>
                    </a:lnTo>
                    <a:lnTo>
                      <a:pt x="12242" y="71285"/>
                    </a:lnTo>
                    <a:lnTo>
                      <a:pt x="12344" y="75349"/>
                    </a:lnTo>
                    <a:lnTo>
                      <a:pt x="12344" y="65824"/>
                    </a:lnTo>
                    <a:lnTo>
                      <a:pt x="15328" y="65341"/>
                    </a:lnTo>
                    <a:lnTo>
                      <a:pt x="16205" y="64096"/>
                    </a:lnTo>
                    <a:lnTo>
                      <a:pt x="16865" y="63169"/>
                    </a:lnTo>
                    <a:lnTo>
                      <a:pt x="16891" y="57785"/>
                    </a:lnTo>
                    <a:lnTo>
                      <a:pt x="16713" y="56680"/>
                    </a:lnTo>
                    <a:lnTo>
                      <a:pt x="16586" y="56273"/>
                    </a:lnTo>
                    <a:lnTo>
                      <a:pt x="16192" y="55308"/>
                    </a:lnTo>
                    <a:lnTo>
                      <a:pt x="15836" y="54394"/>
                    </a:lnTo>
                    <a:lnTo>
                      <a:pt x="15201" y="53568"/>
                    </a:lnTo>
                    <a:lnTo>
                      <a:pt x="13525" y="52374"/>
                    </a:lnTo>
                    <a:lnTo>
                      <a:pt x="12560" y="51943"/>
                    </a:lnTo>
                    <a:lnTo>
                      <a:pt x="11912" y="51790"/>
                    </a:lnTo>
                    <a:lnTo>
                      <a:pt x="11912" y="61087"/>
                    </a:lnTo>
                    <a:lnTo>
                      <a:pt x="11595" y="62293"/>
                    </a:lnTo>
                    <a:lnTo>
                      <a:pt x="10325" y="63728"/>
                    </a:lnTo>
                    <a:lnTo>
                      <a:pt x="9169" y="64096"/>
                    </a:lnTo>
                    <a:lnTo>
                      <a:pt x="5715" y="64096"/>
                    </a:lnTo>
                    <a:lnTo>
                      <a:pt x="5715" y="55308"/>
                    </a:lnTo>
                    <a:lnTo>
                      <a:pt x="7505" y="55308"/>
                    </a:lnTo>
                    <a:lnTo>
                      <a:pt x="11912" y="61087"/>
                    </a:lnTo>
                    <a:lnTo>
                      <a:pt x="11912" y="51790"/>
                    </a:lnTo>
                    <a:lnTo>
                      <a:pt x="10401" y="51422"/>
                    </a:lnTo>
                    <a:lnTo>
                      <a:pt x="9144" y="51295"/>
                    </a:lnTo>
                    <a:lnTo>
                      <a:pt x="0" y="51295"/>
                    </a:lnTo>
                    <a:lnTo>
                      <a:pt x="0" y="82677"/>
                    </a:lnTo>
                    <a:lnTo>
                      <a:pt x="11887" y="82677"/>
                    </a:lnTo>
                    <a:lnTo>
                      <a:pt x="14084" y="81902"/>
                    </a:lnTo>
                    <a:lnTo>
                      <a:pt x="17081" y="78816"/>
                    </a:lnTo>
                    <a:lnTo>
                      <a:pt x="17132" y="78651"/>
                    </a:lnTo>
                    <a:lnTo>
                      <a:pt x="17792" y="76657"/>
                    </a:lnTo>
                    <a:lnTo>
                      <a:pt x="17792" y="71285"/>
                    </a:lnTo>
                    <a:close/>
                  </a:path>
                  <a:path w="198120" h="83185">
                    <a:moveTo>
                      <a:pt x="20891" y="0"/>
                    </a:moveTo>
                    <a:lnTo>
                      <a:pt x="15265" y="0"/>
                    </a:lnTo>
                    <a:lnTo>
                      <a:pt x="15265" y="31381"/>
                    </a:lnTo>
                    <a:lnTo>
                      <a:pt x="20891" y="31381"/>
                    </a:lnTo>
                    <a:lnTo>
                      <a:pt x="20891" y="0"/>
                    </a:lnTo>
                    <a:close/>
                  </a:path>
                  <a:path w="198120" h="83185">
                    <a:moveTo>
                      <a:pt x="33591" y="78727"/>
                    </a:moveTo>
                    <a:lnTo>
                      <a:pt x="26073" y="78727"/>
                    </a:lnTo>
                    <a:lnTo>
                      <a:pt x="26073" y="68364"/>
                    </a:lnTo>
                    <a:lnTo>
                      <a:pt x="31940" y="68364"/>
                    </a:lnTo>
                    <a:lnTo>
                      <a:pt x="31940" y="64338"/>
                    </a:lnTo>
                    <a:lnTo>
                      <a:pt x="26073" y="64338"/>
                    </a:lnTo>
                    <a:lnTo>
                      <a:pt x="26073" y="55321"/>
                    </a:lnTo>
                    <a:lnTo>
                      <a:pt x="33489" y="55321"/>
                    </a:lnTo>
                    <a:lnTo>
                      <a:pt x="33489" y="51295"/>
                    </a:lnTo>
                    <a:lnTo>
                      <a:pt x="20358" y="51295"/>
                    </a:lnTo>
                    <a:lnTo>
                      <a:pt x="20358" y="82677"/>
                    </a:lnTo>
                    <a:lnTo>
                      <a:pt x="33591" y="82677"/>
                    </a:lnTo>
                    <a:lnTo>
                      <a:pt x="33591" y="78727"/>
                    </a:lnTo>
                    <a:close/>
                  </a:path>
                  <a:path w="198120" h="83185">
                    <a:moveTo>
                      <a:pt x="37465" y="12"/>
                    </a:moveTo>
                    <a:lnTo>
                      <a:pt x="24574" y="12"/>
                    </a:lnTo>
                    <a:lnTo>
                      <a:pt x="24574" y="31394"/>
                    </a:lnTo>
                    <a:lnTo>
                      <a:pt x="30289" y="31394"/>
                    </a:lnTo>
                    <a:lnTo>
                      <a:pt x="30289" y="17119"/>
                    </a:lnTo>
                    <a:lnTo>
                      <a:pt x="36029" y="17119"/>
                    </a:lnTo>
                    <a:lnTo>
                      <a:pt x="36029" y="13093"/>
                    </a:lnTo>
                    <a:lnTo>
                      <a:pt x="30289" y="13093"/>
                    </a:lnTo>
                    <a:lnTo>
                      <a:pt x="30289" y="3962"/>
                    </a:lnTo>
                    <a:lnTo>
                      <a:pt x="37465" y="3962"/>
                    </a:lnTo>
                    <a:lnTo>
                      <a:pt x="37465" y="12"/>
                    </a:lnTo>
                    <a:close/>
                  </a:path>
                  <a:path w="198120" h="83185">
                    <a:moveTo>
                      <a:pt x="48945" y="78727"/>
                    </a:moveTo>
                    <a:lnTo>
                      <a:pt x="41427" y="78727"/>
                    </a:lnTo>
                    <a:lnTo>
                      <a:pt x="41427" y="51295"/>
                    </a:lnTo>
                    <a:lnTo>
                      <a:pt x="35712" y="51295"/>
                    </a:lnTo>
                    <a:lnTo>
                      <a:pt x="35712" y="82677"/>
                    </a:lnTo>
                    <a:lnTo>
                      <a:pt x="48945" y="82677"/>
                    </a:lnTo>
                    <a:lnTo>
                      <a:pt x="48945" y="78727"/>
                    </a:lnTo>
                    <a:close/>
                  </a:path>
                  <a:path w="198120" h="83185">
                    <a:moveTo>
                      <a:pt x="52539" y="27444"/>
                    </a:moveTo>
                    <a:lnTo>
                      <a:pt x="45021" y="27444"/>
                    </a:lnTo>
                    <a:lnTo>
                      <a:pt x="45021" y="17081"/>
                    </a:lnTo>
                    <a:lnTo>
                      <a:pt x="50888" y="17081"/>
                    </a:lnTo>
                    <a:lnTo>
                      <a:pt x="50888" y="13055"/>
                    </a:lnTo>
                    <a:lnTo>
                      <a:pt x="45021" y="13055"/>
                    </a:lnTo>
                    <a:lnTo>
                      <a:pt x="45021" y="4038"/>
                    </a:lnTo>
                    <a:lnTo>
                      <a:pt x="52438" y="4038"/>
                    </a:lnTo>
                    <a:lnTo>
                      <a:pt x="52438" y="12"/>
                    </a:lnTo>
                    <a:lnTo>
                      <a:pt x="39306" y="12"/>
                    </a:lnTo>
                    <a:lnTo>
                      <a:pt x="39306" y="31394"/>
                    </a:lnTo>
                    <a:lnTo>
                      <a:pt x="52539" y="31394"/>
                    </a:lnTo>
                    <a:lnTo>
                      <a:pt x="52539" y="27444"/>
                    </a:lnTo>
                    <a:close/>
                  </a:path>
                  <a:path w="198120" h="83185">
                    <a:moveTo>
                      <a:pt x="68033" y="74663"/>
                    </a:moveTo>
                    <a:lnTo>
                      <a:pt x="62217" y="50939"/>
                    </a:lnTo>
                    <a:lnTo>
                      <a:pt x="62153" y="75806"/>
                    </a:lnTo>
                    <a:lnTo>
                      <a:pt x="62039" y="76466"/>
                    </a:lnTo>
                    <a:lnTo>
                      <a:pt x="59563" y="78828"/>
                    </a:lnTo>
                    <a:lnTo>
                      <a:pt x="58445" y="78828"/>
                    </a:lnTo>
                    <a:lnTo>
                      <a:pt x="55854" y="75806"/>
                    </a:lnTo>
                    <a:lnTo>
                      <a:pt x="55956" y="57416"/>
                    </a:lnTo>
                    <a:lnTo>
                      <a:pt x="58331" y="55156"/>
                    </a:lnTo>
                    <a:lnTo>
                      <a:pt x="59690" y="55156"/>
                    </a:lnTo>
                    <a:lnTo>
                      <a:pt x="62153" y="75806"/>
                    </a:lnTo>
                    <a:lnTo>
                      <a:pt x="62153" y="50939"/>
                    </a:lnTo>
                    <a:lnTo>
                      <a:pt x="57353" y="50939"/>
                    </a:lnTo>
                    <a:lnTo>
                      <a:pt x="55930" y="51168"/>
                    </a:lnTo>
                    <a:lnTo>
                      <a:pt x="50050" y="76466"/>
                    </a:lnTo>
                    <a:lnTo>
                      <a:pt x="50660" y="78676"/>
                    </a:lnTo>
                    <a:lnTo>
                      <a:pt x="53454" y="82181"/>
                    </a:lnTo>
                    <a:lnTo>
                      <a:pt x="55778" y="83058"/>
                    </a:lnTo>
                    <a:lnTo>
                      <a:pt x="60642" y="83058"/>
                    </a:lnTo>
                    <a:lnTo>
                      <a:pt x="67919" y="75603"/>
                    </a:lnTo>
                    <a:lnTo>
                      <a:pt x="68033" y="74663"/>
                    </a:lnTo>
                    <a:close/>
                  </a:path>
                  <a:path w="198120" h="83185">
                    <a:moveTo>
                      <a:pt x="95288" y="51295"/>
                    </a:moveTo>
                    <a:lnTo>
                      <a:pt x="90576" y="51295"/>
                    </a:lnTo>
                    <a:lnTo>
                      <a:pt x="87998" y="71539"/>
                    </a:lnTo>
                    <a:lnTo>
                      <a:pt x="84569" y="51295"/>
                    </a:lnTo>
                    <a:lnTo>
                      <a:pt x="80733" y="51295"/>
                    </a:lnTo>
                    <a:lnTo>
                      <a:pt x="77381" y="71526"/>
                    </a:lnTo>
                    <a:lnTo>
                      <a:pt x="74815" y="51295"/>
                    </a:lnTo>
                    <a:lnTo>
                      <a:pt x="70002" y="51295"/>
                    </a:lnTo>
                    <a:lnTo>
                      <a:pt x="74485" y="82677"/>
                    </a:lnTo>
                    <a:lnTo>
                      <a:pt x="79184" y="82677"/>
                    </a:lnTo>
                    <a:lnTo>
                      <a:pt x="82702" y="61722"/>
                    </a:lnTo>
                    <a:lnTo>
                      <a:pt x="86233" y="82677"/>
                    </a:lnTo>
                    <a:lnTo>
                      <a:pt x="90805" y="82677"/>
                    </a:lnTo>
                    <a:lnTo>
                      <a:pt x="95288" y="51295"/>
                    </a:lnTo>
                    <a:close/>
                  </a:path>
                  <a:path w="198120" h="83185">
                    <a:moveTo>
                      <a:pt x="130251" y="51295"/>
                    </a:moveTo>
                    <a:lnTo>
                      <a:pt x="125539" y="51295"/>
                    </a:lnTo>
                    <a:lnTo>
                      <a:pt x="122961" y="71539"/>
                    </a:lnTo>
                    <a:lnTo>
                      <a:pt x="119532" y="51295"/>
                    </a:lnTo>
                    <a:lnTo>
                      <a:pt x="115697" y="51295"/>
                    </a:lnTo>
                    <a:lnTo>
                      <a:pt x="112344" y="71526"/>
                    </a:lnTo>
                    <a:lnTo>
                      <a:pt x="109778" y="51295"/>
                    </a:lnTo>
                    <a:lnTo>
                      <a:pt x="104965" y="51295"/>
                    </a:lnTo>
                    <a:lnTo>
                      <a:pt x="109448" y="82677"/>
                    </a:lnTo>
                    <a:lnTo>
                      <a:pt x="114147" y="82677"/>
                    </a:lnTo>
                    <a:lnTo>
                      <a:pt x="117665" y="61722"/>
                    </a:lnTo>
                    <a:lnTo>
                      <a:pt x="121196" y="82677"/>
                    </a:lnTo>
                    <a:lnTo>
                      <a:pt x="125768" y="82677"/>
                    </a:lnTo>
                    <a:lnTo>
                      <a:pt x="130251" y="51295"/>
                    </a:lnTo>
                    <a:close/>
                  </a:path>
                  <a:path w="198120" h="83185">
                    <a:moveTo>
                      <a:pt x="148793" y="82677"/>
                    </a:moveTo>
                    <a:lnTo>
                      <a:pt x="147307" y="75387"/>
                    </a:lnTo>
                    <a:lnTo>
                      <a:pt x="146558" y="71666"/>
                    </a:lnTo>
                    <a:lnTo>
                      <a:pt x="143954" y="58775"/>
                    </a:lnTo>
                    <a:lnTo>
                      <a:pt x="142443" y="51295"/>
                    </a:lnTo>
                    <a:lnTo>
                      <a:pt x="141592" y="51295"/>
                    </a:lnTo>
                    <a:lnTo>
                      <a:pt x="141592" y="71666"/>
                    </a:lnTo>
                    <a:lnTo>
                      <a:pt x="137388" y="71666"/>
                    </a:lnTo>
                    <a:lnTo>
                      <a:pt x="139484" y="58775"/>
                    </a:lnTo>
                    <a:lnTo>
                      <a:pt x="141592" y="71666"/>
                    </a:lnTo>
                    <a:lnTo>
                      <a:pt x="141592" y="51295"/>
                    </a:lnTo>
                    <a:lnTo>
                      <a:pt x="136474" y="51295"/>
                    </a:lnTo>
                    <a:lnTo>
                      <a:pt x="130098" y="82677"/>
                    </a:lnTo>
                    <a:lnTo>
                      <a:pt x="135496" y="82677"/>
                    </a:lnTo>
                    <a:lnTo>
                      <a:pt x="136779" y="75387"/>
                    </a:lnTo>
                    <a:lnTo>
                      <a:pt x="142214" y="75387"/>
                    </a:lnTo>
                    <a:lnTo>
                      <a:pt x="143484" y="82677"/>
                    </a:lnTo>
                    <a:lnTo>
                      <a:pt x="148793" y="82677"/>
                    </a:lnTo>
                    <a:close/>
                  </a:path>
                  <a:path w="198120" h="83185">
                    <a:moveTo>
                      <a:pt x="163499" y="51295"/>
                    </a:moveTo>
                    <a:lnTo>
                      <a:pt x="147434" y="51295"/>
                    </a:lnTo>
                    <a:lnTo>
                      <a:pt x="147434" y="55511"/>
                    </a:lnTo>
                    <a:lnTo>
                      <a:pt x="152692" y="55511"/>
                    </a:lnTo>
                    <a:lnTo>
                      <a:pt x="152692" y="82677"/>
                    </a:lnTo>
                    <a:lnTo>
                      <a:pt x="158407" y="82677"/>
                    </a:lnTo>
                    <a:lnTo>
                      <a:pt x="158407" y="55511"/>
                    </a:lnTo>
                    <a:lnTo>
                      <a:pt x="163499" y="55511"/>
                    </a:lnTo>
                    <a:lnTo>
                      <a:pt x="163499" y="51295"/>
                    </a:lnTo>
                    <a:close/>
                  </a:path>
                  <a:path w="198120" h="83185">
                    <a:moveTo>
                      <a:pt x="178066" y="78727"/>
                    </a:moveTo>
                    <a:lnTo>
                      <a:pt x="170548" y="78727"/>
                    </a:lnTo>
                    <a:lnTo>
                      <a:pt x="170548" y="68364"/>
                    </a:lnTo>
                    <a:lnTo>
                      <a:pt x="176415" y="68364"/>
                    </a:lnTo>
                    <a:lnTo>
                      <a:pt x="176415" y="64338"/>
                    </a:lnTo>
                    <a:lnTo>
                      <a:pt x="170548" y="64338"/>
                    </a:lnTo>
                    <a:lnTo>
                      <a:pt x="170548" y="55321"/>
                    </a:lnTo>
                    <a:lnTo>
                      <a:pt x="177965" y="55321"/>
                    </a:lnTo>
                    <a:lnTo>
                      <a:pt x="177965" y="51295"/>
                    </a:lnTo>
                    <a:lnTo>
                      <a:pt x="164833" y="51295"/>
                    </a:lnTo>
                    <a:lnTo>
                      <a:pt x="164833" y="82677"/>
                    </a:lnTo>
                    <a:lnTo>
                      <a:pt x="178066" y="82677"/>
                    </a:lnTo>
                    <a:lnTo>
                      <a:pt x="178066" y="78727"/>
                    </a:lnTo>
                    <a:close/>
                  </a:path>
                  <a:path w="198120" h="83185">
                    <a:moveTo>
                      <a:pt x="197929" y="82677"/>
                    </a:moveTo>
                    <a:lnTo>
                      <a:pt x="193890" y="68351"/>
                    </a:lnTo>
                    <a:lnTo>
                      <a:pt x="193573" y="67221"/>
                    </a:lnTo>
                    <a:lnTo>
                      <a:pt x="194919" y="66649"/>
                    </a:lnTo>
                    <a:lnTo>
                      <a:pt x="195897" y="65735"/>
                    </a:lnTo>
                    <a:lnTo>
                      <a:pt x="196380" y="64693"/>
                    </a:lnTo>
                    <a:lnTo>
                      <a:pt x="197065" y="63233"/>
                    </a:lnTo>
                    <a:lnTo>
                      <a:pt x="197358" y="61671"/>
                    </a:lnTo>
                    <a:lnTo>
                      <a:pt x="197358" y="58077"/>
                    </a:lnTo>
                    <a:lnTo>
                      <a:pt x="197142" y="56743"/>
                    </a:lnTo>
                    <a:lnTo>
                      <a:pt x="196532" y="55232"/>
                    </a:lnTo>
                    <a:lnTo>
                      <a:pt x="196265" y="54559"/>
                    </a:lnTo>
                    <a:lnTo>
                      <a:pt x="195605" y="53708"/>
                    </a:lnTo>
                    <a:lnTo>
                      <a:pt x="193852" y="52425"/>
                    </a:lnTo>
                    <a:lnTo>
                      <a:pt x="192824" y="51968"/>
                    </a:lnTo>
                    <a:lnTo>
                      <a:pt x="191960" y="51777"/>
                    </a:lnTo>
                    <a:lnTo>
                      <a:pt x="191960" y="61671"/>
                    </a:lnTo>
                    <a:lnTo>
                      <a:pt x="191604" y="62903"/>
                    </a:lnTo>
                    <a:lnTo>
                      <a:pt x="190182" y="64338"/>
                    </a:lnTo>
                    <a:lnTo>
                      <a:pt x="188976" y="64693"/>
                    </a:lnTo>
                    <a:lnTo>
                      <a:pt x="185902" y="64693"/>
                    </a:lnTo>
                    <a:lnTo>
                      <a:pt x="185902" y="55232"/>
                    </a:lnTo>
                    <a:lnTo>
                      <a:pt x="189280" y="55232"/>
                    </a:lnTo>
                    <a:lnTo>
                      <a:pt x="190411" y="55587"/>
                    </a:lnTo>
                    <a:lnTo>
                      <a:pt x="191655" y="57048"/>
                    </a:lnTo>
                    <a:lnTo>
                      <a:pt x="191922" y="58077"/>
                    </a:lnTo>
                    <a:lnTo>
                      <a:pt x="191960" y="61671"/>
                    </a:lnTo>
                    <a:lnTo>
                      <a:pt x="191960" y="51777"/>
                    </a:lnTo>
                    <a:lnTo>
                      <a:pt x="190449" y="51435"/>
                    </a:lnTo>
                    <a:lnTo>
                      <a:pt x="189039" y="51295"/>
                    </a:lnTo>
                    <a:lnTo>
                      <a:pt x="180187" y="51295"/>
                    </a:lnTo>
                    <a:lnTo>
                      <a:pt x="180187" y="82677"/>
                    </a:lnTo>
                    <a:lnTo>
                      <a:pt x="185902" y="82677"/>
                    </a:lnTo>
                    <a:lnTo>
                      <a:pt x="185902" y="68351"/>
                    </a:lnTo>
                    <a:lnTo>
                      <a:pt x="188442" y="68351"/>
                    </a:lnTo>
                    <a:lnTo>
                      <a:pt x="192189" y="82677"/>
                    </a:lnTo>
                    <a:lnTo>
                      <a:pt x="197929" y="826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  <p:grpSp>
          <p:nvGrpSpPr>
            <p:cNvPr id="42" name="object 39">
              <a:extLst>
                <a:ext uri="{FF2B5EF4-FFF2-40B4-BE49-F238E27FC236}">
                  <a16:creationId xmlns:a16="http://schemas.microsoft.com/office/drawing/2014/main" id="{48801B28-36EF-4213-85E4-E86C94BCEE9E}"/>
                </a:ext>
              </a:extLst>
            </p:cNvPr>
            <p:cNvGrpSpPr/>
            <p:nvPr/>
          </p:nvGrpSpPr>
          <p:grpSpPr>
            <a:xfrm>
              <a:off x="9293792" y="4375715"/>
              <a:ext cx="156513" cy="132760"/>
              <a:chOff x="7528097" y="1982091"/>
              <a:chExt cx="234315" cy="198755"/>
            </a:xfrm>
          </p:grpSpPr>
          <p:pic>
            <p:nvPicPr>
              <p:cNvPr id="46" name="object 40">
                <a:extLst>
                  <a:ext uri="{FF2B5EF4-FFF2-40B4-BE49-F238E27FC236}">
                    <a16:creationId xmlns:a16="http://schemas.microsoft.com/office/drawing/2014/main" id="{C994B461-CAC5-40CB-BDF0-A4FBA04B91CD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591" y="2073831"/>
                <a:ext cx="233667" cy="106476"/>
              </a:xfrm>
              <a:prstGeom prst="rect">
                <a:avLst/>
              </a:prstGeom>
            </p:spPr>
          </p:pic>
          <p:pic>
            <p:nvPicPr>
              <p:cNvPr id="47" name="object 41">
                <a:extLst>
                  <a:ext uri="{FF2B5EF4-FFF2-40B4-BE49-F238E27FC236}">
                    <a16:creationId xmlns:a16="http://schemas.microsoft.com/office/drawing/2014/main" id="{02C39D1E-E413-4210-9897-E4537F5AA403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097" y="1982091"/>
                <a:ext cx="232465" cy="64207"/>
              </a:xfrm>
              <a:prstGeom prst="rect">
                <a:avLst/>
              </a:prstGeom>
            </p:spPr>
          </p:pic>
        </p:grpSp>
        <p:pic>
          <p:nvPicPr>
            <p:cNvPr id="43" name="object 15">
              <a:extLst>
                <a:ext uri="{FF2B5EF4-FFF2-40B4-BE49-F238E27FC236}">
                  <a16:creationId xmlns:a16="http://schemas.microsoft.com/office/drawing/2014/main" id="{05A530B3-8521-45C2-BAE2-72F88652AECD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2680" y="4263880"/>
              <a:ext cx="288000" cy="288000"/>
            </a:xfrm>
            <a:prstGeom prst="rect">
              <a:avLst/>
            </a:prstGeom>
          </p:spPr>
        </p:pic>
        <p:sp>
          <p:nvSpPr>
            <p:cNvPr id="44" name="object 20">
              <a:extLst>
                <a:ext uri="{FF2B5EF4-FFF2-40B4-BE49-F238E27FC236}">
                  <a16:creationId xmlns:a16="http://schemas.microsoft.com/office/drawing/2014/main" id="{29441E9B-E35A-492A-972A-B50B81ECFAAA}"/>
                </a:ext>
              </a:extLst>
            </p:cNvPr>
            <p:cNvSpPr txBox="1"/>
            <p:nvPr/>
          </p:nvSpPr>
          <p:spPr>
            <a:xfrm>
              <a:off x="1582773" y="4337378"/>
              <a:ext cx="696595" cy="130135"/>
            </a:xfrm>
            <a:prstGeom prst="rect">
              <a:avLst/>
            </a:prstGeom>
            <a:solidFill>
              <a:srgbClr val="9AD2CF"/>
            </a:solidFill>
          </p:spPr>
          <p:txBody>
            <a:bodyPr vert="horz" wrap="square" lIns="0" tIns="11430" rIns="0" bIns="0" rtlCol="0">
              <a:spAutoFit/>
            </a:bodyPr>
            <a:lstStyle/>
            <a:p>
              <a:pPr marL="55880">
                <a:lnSpc>
                  <a:spcPct val="100000"/>
                </a:lnSpc>
                <a:spcBef>
                  <a:spcPts val="90"/>
                </a:spcBef>
              </a:pPr>
              <a:r>
                <a:rPr sz="900" dirty="0">
                  <a:latin typeface="HelveticaNeue-Medium"/>
                  <a:cs typeface="HelveticaNeue-Medium"/>
                </a:rPr>
                <a:t>Desalination</a:t>
              </a:r>
            </a:p>
          </p:txBody>
        </p:sp>
        <p:pic>
          <p:nvPicPr>
            <p:cNvPr id="45" name="object 28">
              <a:extLst>
                <a:ext uri="{FF2B5EF4-FFF2-40B4-BE49-F238E27FC236}">
                  <a16:creationId xmlns:a16="http://schemas.microsoft.com/office/drawing/2014/main" id="{F2D5DD24-C71D-418D-BF64-62FB0BFCC10C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1651" y="4263880"/>
              <a:ext cx="288000" cy="288000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E87735-E532-4085-9A5E-DC62AE314DEC}"/>
              </a:ext>
            </a:extLst>
          </p:cNvPr>
          <p:cNvSpPr/>
          <p:nvPr/>
        </p:nvSpPr>
        <p:spPr>
          <a:xfrm>
            <a:off x="824372" y="1617786"/>
            <a:ext cx="3412529" cy="3791243"/>
          </a:xfrm>
          <a:prstGeom prst="roundRect">
            <a:avLst/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rgbClr val="2E75B6"/>
                </a:solidFill>
              </a:rPr>
              <a:t>~1 x cost</a:t>
            </a: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en-GB" dirty="0">
              <a:solidFill>
                <a:srgbClr val="2E75B6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08BE58-6F23-437C-AAC5-CF1E49C72BFE}"/>
              </a:ext>
            </a:extLst>
          </p:cNvPr>
          <p:cNvSpPr/>
          <p:nvPr/>
        </p:nvSpPr>
        <p:spPr>
          <a:xfrm>
            <a:off x="4260739" y="41873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7886CAF-F59A-43AB-B3F8-64ECBCD84A6D}"/>
              </a:ext>
            </a:extLst>
          </p:cNvPr>
          <p:cNvSpPr/>
          <p:nvPr/>
        </p:nvSpPr>
        <p:spPr>
          <a:xfrm>
            <a:off x="4113852" y="1622472"/>
            <a:ext cx="3412529" cy="3791243"/>
          </a:xfrm>
          <a:prstGeom prst="roundRect">
            <a:avLst/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rgbClr val="2E75B6"/>
                </a:solidFill>
              </a:rPr>
              <a:t>~5 x cost</a:t>
            </a: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en-GB" dirty="0">
              <a:solidFill>
                <a:srgbClr val="2E75B6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7FF1C14-7EBE-4448-BDC6-AB796CFD4C75}"/>
              </a:ext>
            </a:extLst>
          </p:cNvPr>
          <p:cNvSpPr/>
          <p:nvPr/>
        </p:nvSpPr>
        <p:spPr>
          <a:xfrm>
            <a:off x="7389280" y="1627158"/>
            <a:ext cx="3412529" cy="3791243"/>
          </a:xfrm>
          <a:prstGeom prst="roundRect">
            <a:avLst/>
          </a:prstGeom>
          <a:noFill/>
          <a:ln w="38100">
            <a:solidFill>
              <a:srgbClr val="2E75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rgbClr val="2E75B6"/>
                </a:solidFill>
              </a:rPr>
              <a:t>~5 x cost</a:t>
            </a: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sz="2800" b="1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da-DK" dirty="0">
              <a:solidFill>
                <a:srgbClr val="2E75B6"/>
              </a:solidFill>
            </a:endParaRPr>
          </a:p>
          <a:p>
            <a:pPr algn="ctr"/>
            <a:endParaRPr lang="en-GB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A25B-DC32-4A3D-98B3-019FF65A51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F3BFA78D-11CA-46F3-BB57-AD2A18E4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2861" cy="720000"/>
          </a:xfrm>
        </p:spPr>
        <p:txBody>
          <a:bodyPr vert="horz">
            <a:noAutofit/>
          </a:bodyPr>
          <a:lstStyle/>
          <a:p>
            <a:r>
              <a:rPr lang="en-US" sz="3200" b="1" dirty="0">
                <a:solidFill>
                  <a:srgbClr val="2E75B6"/>
                </a:solidFill>
              </a:rPr>
              <a:t>Piloting in 3 market segments</a:t>
            </a:r>
            <a:br>
              <a:rPr lang="en-US" sz="3200" b="1" dirty="0">
                <a:solidFill>
                  <a:srgbClr val="2E75B6"/>
                </a:solidFill>
              </a:rPr>
            </a:br>
            <a:endParaRPr lang="en-US" sz="3200" b="1" dirty="0">
              <a:solidFill>
                <a:srgbClr val="2E75B6"/>
              </a:solidFill>
            </a:endParaRPr>
          </a:p>
        </p:txBody>
      </p:sp>
      <p:pic>
        <p:nvPicPr>
          <p:cNvPr id="11" name="Picture 10" descr="A picture containing text, wall, indoor, floor&#10;&#10;Description automatically generated">
            <a:extLst>
              <a:ext uri="{FF2B5EF4-FFF2-40B4-BE49-F238E27FC236}">
                <a16:creationId xmlns:a16="http://schemas.microsoft.com/office/drawing/2014/main" id="{BC78C55E-A3E5-408A-AC5C-1B830831F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" y="933505"/>
            <a:ext cx="2835438" cy="594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47E32-ACDE-4F47-B9E1-D8484AC5EAEF}"/>
              </a:ext>
            </a:extLst>
          </p:cNvPr>
          <p:cNvSpPr txBox="1"/>
          <p:nvPr/>
        </p:nvSpPr>
        <p:spPr>
          <a:xfrm>
            <a:off x="2950696" y="949874"/>
            <a:ext cx="3766627" cy="623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CA" sz="2000" b="1" dirty="0">
                <a:solidFill>
                  <a:srgbClr val="2E75B6"/>
                </a:solidFill>
              </a:rPr>
              <a:t>Test &amp; demo in Drinking water in Asia &amp; EU ~100%</a:t>
            </a:r>
            <a:endParaRPr lang="en-DK" sz="2000" b="1" dirty="0">
              <a:solidFill>
                <a:srgbClr val="2E75B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11414-F0EE-479E-824F-53EE233CB393}"/>
              </a:ext>
            </a:extLst>
          </p:cNvPr>
          <p:cNvSpPr txBox="1"/>
          <p:nvPr/>
        </p:nvSpPr>
        <p:spPr>
          <a:xfrm>
            <a:off x="9604412" y="5564768"/>
            <a:ext cx="2584175" cy="1270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CA" sz="2000" b="1" dirty="0">
                <a:solidFill>
                  <a:srgbClr val="2E75B6"/>
                </a:solidFill>
              </a:rPr>
              <a:t>Test &amp; demo in Industrial water in Asia &amp; EU ~95%.</a:t>
            </a:r>
          </a:p>
          <a:p>
            <a:pPr algn="l">
              <a:lnSpc>
                <a:spcPct val="105000"/>
              </a:lnSpc>
            </a:pPr>
            <a:r>
              <a:rPr lang="en-CA" sz="2000" b="1" dirty="0">
                <a:solidFill>
                  <a:srgbClr val="2E75B6"/>
                </a:solidFill>
              </a:rPr>
              <a:t>~5% in DK</a:t>
            </a:r>
            <a:endParaRPr lang="en-DK" sz="2000" b="1" dirty="0">
              <a:solidFill>
                <a:srgbClr val="2E75B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ABC82B-F3D4-40C7-8B74-07DD4CF0473D}"/>
              </a:ext>
            </a:extLst>
          </p:cNvPr>
          <p:cNvSpPr txBox="1"/>
          <p:nvPr/>
        </p:nvSpPr>
        <p:spPr>
          <a:xfrm>
            <a:off x="9617514" y="3563912"/>
            <a:ext cx="2459600" cy="623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CA" sz="2000" b="1" dirty="0">
                <a:solidFill>
                  <a:srgbClr val="2E75B6"/>
                </a:solidFill>
              </a:rPr>
              <a:t>Test &amp; demo in F&amp;B in Asia &amp; EU ~100%</a:t>
            </a:r>
            <a:endParaRPr lang="en-DK" sz="2000" b="1" dirty="0">
              <a:solidFill>
                <a:srgbClr val="2E75B6"/>
              </a:solidFill>
            </a:endParaRPr>
          </a:p>
        </p:txBody>
      </p:sp>
      <p:pic>
        <p:nvPicPr>
          <p:cNvPr id="13" name="Picture 12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05D30260-C107-4D9B-93C8-86DC6201B3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250" y="19048"/>
            <a:ext cx="4392235" cy="3515408"/>
          </a:xfrm>
          <a:prstGeom prst="rect">
            <a:avLst/>
          </a:prstGeom>
        </p:spPr>
      </p:pic>
      <p:pic>
        <p:nvPicPr>
          <p:cNvPr id="10" name="Picture 9" descr="A picture containing outdoor, green, building, house&#10;&#10;Description automatically generated">
            <a:extLst>
              <a:ext uri="{FF2B5EF4-FFF2-40B4-BE49-F238E27FC236}">
                <a16:creationId xmlns:a16="http://schemas.microsoft.com/office/drawing/2014/main" id="{F9C0E9DE-8DD7-476F-8DCE-A22AD0930E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787" y="3139177"/>
            <a:ext cx="6638838" cy="37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F1C66-969A-2641-8433-CA879134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4833" y="6501844"/>
            <a:ext cx="2743200" cy="28831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DF03D29-DB5A-4898-8CE2-A43DDA38B9BB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A5A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srgbClr val="0A5A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903C611-1EB8-4928-8DCF-E36F541124CB}"/>
              </a:ext>
            </a:extLst>
          </p:cNvPr>
          <p:cNvSpPr txBox="1">
            <a:spLocks/>
          </p:cNvSpPr>
          <p:nvPr/>
        </p:nvSpPr>
        <p:spPr>
          <a:xfrm>
            <a:off x="529426" y="517525"/>
            <a:ext cx="11472074" cy="1337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A5A9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8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14" name="Picture 2" descr="tcpconsultants JTC CleanTech Two | SFJ - Sqfeed Journal">
            <a:extLst>
              <a:ext uri="{FF2B5EF4-FFF2-40B4-BE49-F238E27FC236}">
                <a16:creationId xmlns:a16="http://schemas.microsoft.com/office/drawing/2014/main" id="{A5EF8AD6-700F-4514-8462-EC8E8A08A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956" y="3433955"/>
            <a:ext cx="6096000" cy="3429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Picture 4" descr="Cleantech One – Kay Lim Holdings Pte LtD">
            <a:extLst>
              <a:ext uri="{FF2B5EF4-FFF2-40B4-BE49-F238E27FC236}">
                <a16:creationId xmlns:a16="http://schemas.microsoft.com/office/drawing/2014/main" id="{B7BF4776-08C3-464F-A47F-77959A1F6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" y="10"/>
            <a:ext cx="6096000" cy="3428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2BC4F-8595-4124-A2C0-0F35E67252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700" y="228508"/>
            <a:ext cx="5780251" cy="3053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CE0F5E-227C-4F3D-A83B-B5675698D892}"/>
              </a:ext>
            </a:extLst>
          </p:cNvPr>
          <p:cNvSpPr txBox="1"/>
          <p:nvPr/>
        </p:nvSpPr>
        <p:spPr>
          <a:xfrm>
            <a:off x="8282999" y="228508"/>
            <a:ext cx="288456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on 20-30% energy reduction in NEWater RO treatment process</a:t>
            </a:r>
          </a:p>
        </p:txBody>
      </p:sp>
      <p:pic>
        <p:nvPicPr>
          <p:cNvPr id="16" name="Picture 15" descr="A picture containing outdoor, green, building, house&#10;&#10;Description automatically generated">
            <a:extLst>
              <a:ext uri="{FF2B5EF4-FFF2-40B4-BE49-F238E27FC236}">
                <a16:creationId xmlns:a16="http://schemas.microsoft.com/office/drawing/2014/main" id="{C9D532D6-1915-48AA-867C-3337562378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452" y="3424046"/>
            <a:ext cx="6096000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running through a forest&#10;&#10;Description automatically generated with low confidence">
            <a:extLst>
              <a:ext uri="{FF2B5EF4-FFF2-40B4-BE49-F238E27FC236}">
                <a16:creationId xmlns:a16="http://schemas.microsoft.com/office/drawing/2014/main" id="{9A216016-92DC-489B-980D-949188D8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"/>
            <a:ext cx="12192000" cy="6858000"/>
          </a:xfrm>
          <a:prstGeom prst="rect">
            <a:avLst/>
          </a:prstGeom>
          <a:noFill/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B5575B2D-7A86-466F-AC43-2A13A749D670}"/>
              </a:ext>
            </a:extLst>
          </p:cNvPr>
          <p:cNvSpPr txBox="1">
            <a:spLocks/>
          </p:cNvSpPr>
          <p:nvPr/>
        </p:nvSpPr>
        <p:spPr>
          <a:xfrm>
            <a:off x="1524000" y="2735497"/>
            <a:ext cx="9144000" cy="1245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rgbClr val="0A5A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3200" dirty="0"/>
              <a:t>At Aquaporin, we believe </a:t>
            </a:r>
            <a:br>
              <a:rPr lang="sl-SI" sz="3200" dirty="0"/>
            </a:br>
            <a:r>
              <a:rPr lang="en-US" sz="3200" dirty="0"/>
              <a:t>this is just the beginning. </a:t>
            </a:r>
            <a:endParaRPr lang="sl-SI" sz="32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9F4F96A-A386-7C6C-DAE5-330B8D35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653" y="6501844"/>
            <a:ext cx="2743200" cy="288313"/>
          </a:xfrm>
        </p:spPr>
        <p:txBody>
          <a:bodyPr/>
          <a:lstStyle/>
          <a:p>
            <a:pPr>
              <a:spcAft>
                <a:spcPts val="600"/>
              </a:spcAft>
            </a:pPr>
            <a:fld id="{9DF03D29-DB5A-4898-8CE2-A43DDA38B9BB}" type="slidenum">
              <a:rPr lang="en-DK" smtClean="0"/>
              <a:pPr>
                <a:spcAft>
                  <a:spcPts val="600"/>
                </a:spcAft>
              </a:pPr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0685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ustom Design">
  <a:themeElements>
    <a:clrScheme name="AQP brand colors">
      <a:dk1>
        <a:sysClr val="windowText" lastClr="000000"/>
      </a:dk1>
      <a:lt1>
        <a:sysClr val="window" lastClr="FFFFFF"/>
      </a:lt1>
      <a:dk2>
        <a:srgbClr val="003261"/>
      </a:dk2>
      <a:lt2>
        <a:srgbClr val="EEECE1"/>
      </a:lt2>
      <a:accent1>
        <a:srgbClr val="0A5A96"/>
      </a:accent1>
      <a:accent2>
        <a:srgbClr val="9AD2CE"/>
      </a:accent2>
      <a:accent3>
        <a:srgbClr val="82BA1E"/>
      </a:accent3>
      <a:accent4>
        <a:srgbClr val="00847C"/>
      </a:accent4>
      <a:accent5>
        <a:srgbClr val="DCE6F2"/>
      </a:accent5>
      <a:accent6>
        <a:srgbClr val="F79646"/>
      </a:accent6>
      <a:hlink>
        <a:srgbClr val="0A5A96"/>
      </a:hlink>
      <a:folHlink>
        <a:srgbClr val="0A5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marR="0" indent="-28575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0A5A9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quaporin PPT Template - Confidential.potx" id="{E2FBD2A3-3496-484F-A1E6-DB4160898157}" vid="{1AE422DC-632F-4459-8AEB-E3611F14F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</Words>
  <Application>Microsoft Office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HelveticaNeue-Medium</vt:lpstr>
      <vt:lpstr>Custom Design</vt:lpstr>
      <vt:lpstr>PowerPoint Presentation</vt:lpstr>
      <vt:lpstr>PowerPoint Presentation</vt:lpstr>
      <vt:lpstr>Piloting in 3 market segments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Aquaporin Board Meeting Report on activities</dc:title>
  <dc:creator>Katrine Martinussen</dc:creator>
  <cp:lastModifiedBy>Bjarke Lind</cp:lastModifiedBy>
  <cp:revision>238</cp:revision>
  <dcterms:created xsi:type="dcterms:W3CDTF">2020-11-20T10:55:20Z</dcterms:created>
  <dcterms:modified xsi:type="dcterms:W3CDTF">2022-03-31T13:24:44Z</dcterms:modified>
</cp:coreProperties>
</file>